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24"/>
  </p:notesMasterIdLst>
  <p:handoutMasterIdLst>
    <p:handoutMasterId r:id="rId25"/>
  </p:handoutMasterIdLst>
  <p:sldIdLst>
    <p:sldId id="312" r:id="rId5"/>
    <p:sldId id="304" r:id="rId6"/>
    <p:sldId id="324" r:id="rId7"/>
    <p:sldId id="334" r:id="rId8"/>
    <p:sldId id="335" r:id="rId9"/>
    <p:sldId id="330" r:id="rId10"/>
    <p:sldId id="326" r:id="rId11"/>
    <p:sldId id="282" r:id="rId12"/>
    <p:sldId id="281" r:id="rId13"/>
    <p:sldId id="327" r:id="rId14"/>
    <p:sldId id="333" r:id="rId15"/>
    <p:sldId id="331" r:id="rId16"/>
    <p:sldId id="328" r:id="rId17"/>
    <p:sldId id="329" r:id="rId18"/>
    <p:sldId id="314" r:id="rId19"/>
    <p:sldId id="323" r:id="rId20"/>
    <p:sldId id="332" r:id="rId21"/>
    <p:sldId id="318" r:id="rId22"/>
    <p:sldId id="319" r:id="rId23"/>
  </p:sldIdLst>
  <p:sldSz cx="12192000" cy="6858000"/>
  <p:notesSz cx="13716000" cy="24384000"/>
  <p:defaultTextStyle>
    <a:defPPr rtl="0">
      <a:defRPr lang="nl-NL"/>
    </a:defPPr>
    <a:lvl1pPr marL="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388" autoAdjust="0"/>
  </p:normalViewPr>
  <p:slideViewPr>
    <p:cSldViewPr snapToGrid="0" snapToObjects="1">
      <p:cViewPr varScale="1">
        <p:scale>
          <a:sx n="99" d="100"/>
          <a:sy n="99" d="100"/>
        </p:scale>
        <p:origin x="90" y="162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35" d="100"/>
          <a:sy n="35" d="100"/>
        </p:scale>
        <p:origin x="3474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nl-NL" sz="1200"/>
            </a:lvl1pPr>
          </a:lstStyle>
          <a:p>
            <a:pPr rtl="0"/>
            <a:fld id="{6F32BAFF-BD63-487F-A216-7E3CD764D187}" type="datetimeyyyy">
              <a:rPr lang="nl-NL" smtClean="0"/>
              <a:t>2026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nl-NL" sz="1200"/>
            </a:lvl1pPr>
          </a:lstStyle>
          <a:p>
            <a:pPr rtl="0"/>
            <a:fld id="{420BD0AB-C59E-4A46-83D3-F07787446BA0}" type="slidenum">
              <a:rPr lang="nl-NL" smtClean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2194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70167-D841-8972-8553-889364DA7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337F2EC-47F1-4EFB-7F70-D27C6751C0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C64C55C-1309-2964-5C37-EADD0C42B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9708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3676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83004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3319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6670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05598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6623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45417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10138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773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4606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2578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838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4489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3264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9397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8653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beelding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0" name="Vrije vorm: Vorm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8" name="Vrije vorm: Vorm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rtlCol="0" anchor="ctr" anchorCtr="0">
            <a:noAutofit/>
          </a:bodyPr>
          <a:lstStyle>
            <a:lvl1pPr algn="ctr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/>
          </a:p>
        </p:txBody>
      </p:sp>
      <p:sp>
        <p:nvSpPr>
          <p:cNvPr id="10" name="Vrije v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0" name="Afbeelding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 rtlCol="0"/>
          <a:lstStyle>
            <a:lvl1pPr algn="l">
              <a:lnSpc>
                <a:spcPct val="100000"/>
              </a:lnSpc>
              <a:defRPr lang="nl-NL" sz="3600">
                <a:solidFill>
                  <a:schemeClr val="accent6"/>
                </a:solidFill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4" name="Tijdelijke aanduiding voor tekst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1800"/>
            </a:lvl1pPr>
          </a:lstStyle>
          <a:p>
            <a:pPr rtl="0"/>
            <a:r>
              <a:rPr lang="nl-NL"/>
              <a:t>Klik om subtitel toe te voegen</a:t>
            </a:r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 rtlCol="0">
            <a:normAutofit/>
          </a:bodyPr>
          <a:lstStyle>
            <a:lvl1pPr>
              <a:defRPr lang="nl-NL" sz="1800"/>
            </a:lvl1pPr>
            <a:lvl2pPr>
              <a:defRPr lang="nl-NL" sz="1800"/>
            </a:lvl2pPr>
            <a:lvl3pPr>
              <a:defRPr lang="nl-NL" sz="1800"/>
            </a:lvl3pPr>
            <a:lvl4pPr>
              <a:defRPr lang="nl-NL" sz="1800"/>
            </a:lvl4pPr>
            <a:lvl5pPr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0" name="Tijdelijke aanduiding voor dianumm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Afbeelding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 b="1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49" name="Vrije v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16" name="Tijdelijke aanduiding voor inhoud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8" name="Tijdelijke aanduiding voor inhoud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7" name="Tijdelijke aanduiding voor dianumm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Afbeelding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Afbeelding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hoek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 rtlCol="0"/>
          <a:lstStyle>
            <a:lvl1pPr algn="ctr">
              <a:lnSpc>
                <a:spcPct val="100000"/>
              </a:lnSpc>
              <a:defRPr lang="nl-NL" sz="3600">
                <a:solidFill>
                  <a:schemeClr val="accent6"/>
                </a:solidFill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4" name="Tijdelijke aanduiding voor inhoud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6" name="Tijdelijke aanduiding voor dianumm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it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: Vorm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9" name="Vrije vorm: Vorm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9" name="Afbeelding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rtlCol="0" anchor="b" anchorCtr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6" name="Subtitel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rtlCol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lang="nl-NL" sz="2400"/>
            </a:lvl1pPr>
            <a:lvl2pPr marL="457200" indent="0" algn="ctr">
              <a:buNone/>
              <a:defRPr lang="nl-NL" sz="2000"/>
            </a:lvl2pPr>
            <a:lvl3pPr marL="914400" indent="0" algn="ctr">
              <a:buNone/>
              <a:defRPr lang="nl-NL" sz="1800"/>
            </a:lvl3pPr>
            <a:lvl4pPr marL="1371600" indent="0" algn="ctr">
              <a:buNone/>
              <a:defRPr lang="nl-NL" sz="1600"/>
            </a:lvl4pPr>
            <a:lvl5pPr marL="1828800" indent="0" algn="ctr">
              <a:buNone/>
              <a:defRPr lang="nl-NL" sz="1600"/>
            </a:lvl5pPr>
            <a:lvl6pPr marL="2286000" indent="0" algn="ctr">
              <a:buNone/>
              <a:defRPr lang="nl-NL" sz="1600"/>
            </a:lvl6pPr>
            <a:lvl7pPr marL="2743200" indent="0" algn="ctr">
              <a:buNone/>
              <a:defRPr lang="nl-NL" sz="1600"/>
            </a:lvl7pPr>
            <a:lvl8pPr marL="3200400" indent="0" algn="ctr">
              <a:buNone/>
              <a:defRPr lang="nl-NL" sz="1600"/>
            </a:lvl8pPr>
            <a:lvl9pPr marL="3657600" indent="0" algn="ctr">
              <a:buNone/>
              <a:defRPr lang="nl-NL" sz="1600"/>
            </a:lvl9pPr>
          </a:lstStyle>
          <a:p>
            <a:pPr rtl="0"/>
            <a:r>
              <a:rPr lang="nl-NL"/>
              <a:t>Klik om subtitel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: Vorm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/>
          <a:lstStyle>
            <a:defPPr>
              <a:defRPr lang="nl-NL"/>
            </a:def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Vrije vorm: Vorm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rtlCol="0" anchor="b"/>
          <a:lstStyle>
            <a:lvl1pPr>
              <a:lnSpc>
                <a:spcPct val="100000"/>
              </a:lnSpc>
              <a:defRPr lang="nl-NL" sz="32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 rtlCol="0"/>
          <a:lstStyle>
            <a:lvl1pPr marL="0" indent="0">
              <a:buNone/>
              <a:defRPr lang="nl-NL" sz="1600"/>
            </a:lvl1pPr>
            <a:lvl2pPr marL="457200" indent="0">
              <a:buNone/>
              <a:defRPr lang="nl-NL" sz="1400"/>
            </a:lvl2pPr>
            <a:lvl3pPr marL="914400" indent="0">
              <a:buNone/>
              <a:defRPr lang="nl-NL" sz="1200"/>
            </a:lvl3pPr>
            <a:lvl4pPr marL="1371600" indent="0">
              <a:buNone/>
              <a:defRPr lang="nl-NL" sz="1000"/>
            </a:lvl4pPr>
            <a:lvl5pPr marL="1828800" indent="0">
              <a:buNone/>
              <a:defRPr lang="nl-NL" sz="1000"/>
            </a:lvl5pPr>
            <a:lvl6pPr marL="2286000" indent="0">
              <a:buNone/>
              <a:defRPr lang="nl-NL" sz="1000"/>
            </a:lvl6pPr>
            <a:lvl7pPr marL="2743200" indent="0">
              <a:buNone/>
              <a:defRPr lang="nl-NL" sz="1000"/>
            </a:lvl7pPr>
            <a:lvl8pPr marL="3200400" indent="0">
              <a:buNone/>
              <a:defRPr lang="nl-NL" sz="1000"/>
            </a:lvl8pPr>
            <a:lvl9pPr marL="3657600" indent="0">
              <a:buNone/>
              <a:defRPr lang="nl-NL" sz="1000"/>
            </a:lvl9pPr>
          </a:lstStyle>
          <a:p>
            <a:pPr lvl="0" rtl="0"/>
            <a:r>
              <a:rPr lang="nl-NL"/>
              <a:t>Klik om tekst toe te voegen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 rtlCol="0"/>
          <a:lstStyle>
            <a:lvl1pPr>
              <a:defRPr lang="nl-NL" sz="3200"/>
            </a:lvl1pPr>
            <a:lvl2pPr>
              <a:defRPr lang="nl-NL" sz="2800"/>
            </a:lvl2pPr>
            <a:lvl3pPr>
              <a:defRPr lang="nl-NL" sz="2400"/>
            </a:lvl3pPr>
            <a:lvl4pPr>
              <a:defRPr lang="nl-NL" sz="2000"/>
            </a:lvl4pPr>
            <a:lvl5pPr>
              <a:defRPr lang="nl-NL" sz="2000"/>
            </a:lvl5pPr>
            <a:lvl6pPr>
              <a:defRPr lang="nl-NL" sz="2000"/>
            </a:lvl6pPr>
            <a:lvl7pPr>
              <a:defRPr lang="nl-NL" sz="2000"/>
            </a:lvl7pPr>
            <a:lvl8pPr>
              <a:defRPr lang="nl-NL" sz="2000"/>
            </a:lvl8pPr>
            <a:lvl9pPr>
              <a:defRPr lang="nl-NL" sz="2000"/>
            </a:lvl9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rtlCol="0" anchor="b"/>
          <a:lstStyle>
            <a:lvl1pPr>
              <a:lnSpc>
                <a:spcPct val="100000"/>
              </a:lnSpc>
              <a:defRPr lang="nl-NL" sz="32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 rtlCol="0"/>
          <a:lstStyle>
            <a:lvl1pPr marL="0" indent="0">
              <a:buNone/>
              <a:defRPr lang="nl-NL" sz="1600"/>
            </a:lvl1pPr>
            <a:lvl2pPr marL="457200" indent="0">
              <a:buNone/>
              <a:defRPr lang="nl-NL" sz="1400"/>
            </a:lvl2pPr>
            <a:lvl3pPr marL="914400" indent="0">
              <a:buNone/>
              <a:defRPr lang="nl-NL" sz="1200"/>
            </a:lvl3pPr>
            <a:lvl4pPr marL="1371600" indent="0">
              <a:buNone/>
              <a:defRPr lang="nl-NL" sz="1000"/>
            </a:lvl4pPr>
            <a:lvl5pPr marL="1828800" indent="0">
              <a:buNone/>
              <a:defRPr lang="nl-NL" sz="1000"/>
            </a:lvl5pPr>
            <a:lvl6pPr marL="2286000" indent="0">
              <a:buNone/>
              <a:defRPr lang="nl-NL" sz="1000"/>
            </a:lvl6pPr>
            <a:lvl7pPr marL="2743200" indent="0">
              <a:buNone/>
              <a:defRPr lang="nl-NL" sz="1000"/>
            </a:lvl7pPr>
            <a:lvl8pPr marL="3200400" indent="0">
              <a:buNone/>
              <a:defRPr lang="nl-NL" sz="1000"/>
            </a:lvl8pPr>
            <a:lvl9pPr marL="3657600" indent="0">
              <a:buNone/>
              <a:defRPr lang="nl-NL" sz="1000"/>
            </a:lvl9pPr>
          </a:lstStyle>
          <a:p>
            <a:pPr lvl="0" rtl="0"/>
            <a:r>
              <a:rPr lang="nl-NL"/>
              <a:t>Klik om tekst toe te voegen</a:t>
            </a:r>
          </a:p>
        </p:txBody>
      </p:sp>
      <p:sp>
        <p:nvSpPr>
          <p:cNvPr id="3" name="Tijdelijke aanduiding voor afbeelding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lang="nl-NL" sz="2800"/>
            </a:lvl1pPr>
            <a:lvl2pPr marL="457200" indent="0">
              <a:buNone/>
              <a:defRPr lang="nl-NL" sz="2800"/>
            </a:lvl2pPr>
            <a:lvl3pPr marL="914400" indent="0">
              <a:buNone/>
              <a:defRPr lang="nl-NL" sz="2400"/>
            </a:lvl3pPr>
            <a:lvl4pPr marL="1371600" indent="0">
              <a:buNone/>
              <a:defRPr lang="nl-NL" sz="2000"/>
            </a:lvl4pPr>
            <a:lvl5pPr marL="1828800" indent="0">
              <a:buNone/>
              <a:defRPr lang="nl-NL" sz="2000"/>
            </a:lvl5pPr>
            <a:lvl6pPr marL="2286000" indent="0">
              <a:buNone/>
              <a:defRPr lang="nl-NL" sz="2000"/>
            </a:lvl6pPr>
            <a:lvl7pPr marL="2743200" indent="0">
              <a:buNone/>
              <a:defRPr lang="nl-NL" sz="2000"/>
            </a:lvl7pPr>
            <a:lvl8pPr marL="3200400" indent="0">
              <a:buNone/>
              <a:defRPr lang="nl-NL" sz="2000"/>
            </a:lvl8pPr>
            <a:lvl9pPr marL="3657600" indent="0">
              <a:buNone/>
              <a:defRPr lang="nl-NL" sz="2000"/>
            </a:lvl9pPr>
          </a:lstStyle>
          <a:p>
            <a:pPr rtl="0"/>
            <a:r>
              <a:rPr lang="nl-NL"/>
              <a:t>Klik om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Vrije v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8" name="Vrije v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grpSp>
        <p:nvGrpSpPr>
          <p:cNvPr id="9" name="Groe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Vrije v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1" name="Vrije v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4" name="Afbeelding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 rtlCol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50000"/>
              </a:lnSpc>
              <a:spcBef>
                <a:spcPts val="0"/>
              </a:spcBef>
              <a:defRPr lang="nl-NL" sz="2000"/>
            </a:lvl2pPr>
            <a:lvl3pPr marL="685800">
              <a:lnSpc>
                <a:spcPct val="150000"/>
              </a:lnSpc>
              <a:spcBef>
                <a:spcPts val="0"/>
              </a:spcBef>
              <a:defRPr lang="nl-NL" sz="18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leid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grpSp>
        <p:nvGrpSpPr>
          <p:cNvPr id="18" name="Groe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Vrije vorm: Vorm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/>
            </a:p>
          </p:txBody>
        </p:sp>
        <p:sp>
          <p:nvSpPr>
            <p:cNvPr id="15" name="Vrije vorm: Vorm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6" name="Afbeelding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rtlCol="0" anchor="ctr">
            <a:noAutofit/>
          </a:bodyPr>
          <a:lstStyle>
            <a:lvl1pPr algn="l">
              <a:lnSpc>
                <a:spcPct val="100000"/>
              </a:lnSpc>
              <a:defRPr lang="nl-NL" sz="3600" b="1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 rtlCol="0">
            <a:normAutofit/>
          </a:bodyPr>
          <a:lstStyle>
            <a:lvl1pPr marL="0" indent="0">
              <a:buNone/>
              <a:defRPr lang="nl-NL" sz="1800"/>
            </a:lvl1pPr>
          </a:lstStyle>
          <a:p>
            <a:pPr lvl="0" rtl="0"/>
            <a:r>
              <a:rPr lang="nl-NL"/>
              <a:t>Klik om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hoek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sp>
        <p:nvSpPr>
          <p:cNvPr id="36" name="Vrije v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Vrije v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lvl="0" algn="ctr" rtl="0"/>
            <a:endParaRPr lang="nl-NL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tekst toe te voegen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00000"/>
              </a:lnSpc>
              <a:spcBef>
                <a:spcPts val="0"/>
              </a:spcBef>
              <a:defRPr lang="nl-NL" sz="2400"/>
            </a:lvl2pPr>
            <a:lvl3pPr marL="685800">
              <a:lnSpc>
                <a:spcPct val="100000"/>
              </a:lnSpc>
              <a:spcBef>
                <a:spcPts val="0"/>
              </a:spcBef>
              <a:defRPr lang="nl-NL" sz="24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  <p:sp>
        <p:nvSpPr>
          <p:cNvPr id="52" name="Tijdelijke aanduiding voor afbeelding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 rtlCol="0">
            <a:normAutofit/>
          </a:bodyPr>
          <a:lstStyle>
            <a:lvl1pPr marL="0" indent="0">
              <a:buNone/>
              <a:defRPr lang="nl-NL" sz="1800"/>
            </a:lvl1pPr>
          </a:lstStyle>
          <a:p>
            <a:pPr lvl="0" rtl="0"/>
            <a:r>
              <a:rPr lang="nl-NL"/>
              <a:t>Klik om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fbeelding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53" name="Vrije vorm: Vorm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9" name="Vrije v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31" name="Vrije v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33" name="Afbeelding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rtlCol="0" anchor="b" anchorCtr="0">
            <a:noAutofit/>
          </a:bodyPr>
          <a:lstStyle>
            <a:lvl1pPr algn="l">
              <a:lnSpc>
                <a:spcPct val="100000"/>
              </a:lnSpc>
              <a:defRPr lang="nl-NL" sz="3600" b="1">
                <a:latin typeface="+mj-lt"/>
                <a:cs typeface="Arial" panose="020B0604020202020204" pitchFamily="34" charset="0"/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3" name="Tijdelijke aanduiding voor inhoud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8" name="Tijdelijke aanduiding voor dianumm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elijkin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1" name="Afbeelding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13" name="Afbeelding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Vrije vorm: Vorm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17" name="Afbeelding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19" name="Afbeelding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Tijdelijke aanduiding voor dianumm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00000"/>
              </a:lnSpc>
              <a:spcBef>
                <a:spcPts val="0"/>
              </a:spcBef>
              <a:defRPr lang="nl-NL" sz="2400"/>
            </a:lvl2pPr>
            <a:lvl3pPr marL="685800">
              <a:lnSpc>
                <a:spcPct val="100000"/>
              </a:lnSpc>
              <a:spcBef>
                <a:spcPts val="0"/>
              </a:spcBef>
              <a:defRPr lang="nl-NL" sz="24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Vrije v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8" name="Vrije v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Vrije v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Vrije v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0" name="Titel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9" name="Tijdelijke aanduiding voor dianumm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23" name="Tijdelijke aanduiding voor inhoud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/>
            </a:lvl1pPr>
            <a:lvl2pPr marL="283464" indent="-283464">
              <a:spcBef>
                <a:spcPts val="1000"/>
              </a:spcBef>
              <a:defRPr lang="nl-NL" sz="1800"/>
            </a:lvl2pPr>
            <a:lvl3pPr marL="283464" indent="-283464">
              <a:spcBef>
                <a:spcPts val="1000"/>
              </a:spcBef>
              <a:defRPr lang="nl-NL" sz="1800"/>
            </a:lvl3pPr>
            <a:lvl4pPr marL="283464" indent="-283464">
              <a:spcBef>
                <a:spcPts val="1000"/>
              </a:spcBef>
              <a:defRPr lang="nl-NL" sz="1800"/>
            </a:lvl4pPr>
            <a:lvl5pPr marL="283464"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5" name="Tijdelijke aanduiding voor inhoud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/>
            </a:lvl1pPr>
            <a:lvl2pPr marL="283464" indent="-283464">
              <a:spcBef>
                <a:spcPts val="1000"/>
              </a:spcBef>
              <a:defRPr lang="nl-NL" sz="1800"/>
            </a:lvl2pPr>
            <a:lvl3pPr marL="283464" indent="-283464">
              <a:spcBef>
                <a:spcPts val="1000"/>
              </a:spcBef>
              <a:defRPr lang="nl-NL" sz="1800"/>
            </a:lvl3pPr>
            <a:lvl4pPr marL="283464" indent="-283464">
              <a:spcBef>
                <a:spcPts val="1000"/>
              </a:spcBef>
              <a:defRPr lang="nl-NL" sz="1800"/>
            </a:lvl4pPr>
            <a:lvl5pPr marL="283464"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hoek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 rtlCol="0"/>
          <a:lstStyle>
            <a:lvl1pPr algn="l">
              <a:lnSpc>
                <a:spcPct val="100000"/>
              </a:lnSpc>
              <a:defRPr lang="nl-NL" sz="3600">
                <a:solidFill>
                  <a:schemeClr val="accent6"/>
                </a:solidFill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 rtlCol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lang="nl-NL"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lang="nl-NL"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lang="nl-NL"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lang="nl-NL" sz="1800"/>
            </a:lvl4pPr>
            <a:lvl5pPr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/>
            </a:lvl1pPr>
            <a:lvl2pPr indent="-283464">
              <a:spcBef>
                <a:spcPts val="1000"/>
              </a:spcBef>
              <a:defRPr lang="nl-NL" sz="1800"/>
            </a:lvl2pPr>
            <a:lvl3pPr indent="-283464">
              <a:spcBef>
                <a:spcPts val="1000"/>
              </a:spcBef>
              <a:defRPr lang="nl-NL" sz="1800"/>
            </a:lvl3pPr>
            <a:lvl4pPr indent="-283464">
              <a:spcBef>
                <a:spcPts val="1000"/>
              </a:spcBef>
              <a:defRPr lang="nl-NL" sz="1800"/>
            </a:lvl4pPr>
            <a:lvl5pPr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31" name="Tijdelijke aanduiding voor afbeelding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rtlCol="0">
            <a:noAutofit/>
          </a:bodyPr>
          <a:lstStyle>
            <a:lvl1pPr marL="0" indent="0">
              <a:buNone/>
              <a:defRPr lang="nl-NL" sz="1800"/>
            </a:lvl1pPr>
          </a:lstStyle>
          <a:p>
            <a:pPr lvl="0" rtl="0"/>
            <a:r>
              <a:rPr lang="nl-NL"/>
              <a:t>Klik om afbeelding toe te voegen</a:t>
            </a:r>
          </a:p>
        </p:txBody>
      </p:sp>
      <p:grpSp>
        <p:nvGrpSpPr>
          <p:cNvPr id="32" name="Groe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Vrije vorm: Vorm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/>
            </a:p>
          </p:txBody>
        </p:sp>
        <p:sp>
          <p:nvSpPr>
            <p:cNvPr id="21" name="Vrije vorm: Vorm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22" name="Vrije vorm: Vorm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23" name="Afbeelding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44" name="Tijdelijke aanduiding voor dianumm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rije v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6" name="Afbeelding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14" name="Vrije v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21" name="Afbeelding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Vrije v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 b="1"/>
            </a:lvl1pPr>
          </a:lstStyle>
          <a:p>
            <a:pPr rtl="0"/>
            <a:r>
              <a:rPr lang="fr-FR"/>
              <a:t>Modifiez le style du titre</a:t>
            </a:r>
            <a:endParaRPr lang="nl-NL" dirty="0"/>
          </a:p>
        </p:txBody>
      </p:sp>
      <p:sp>
        <p:nvSpPr>
          <p:cNvPr id="30" name="Tijdelijke aanduiding voor inhoud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00000"/>
              </a:lnSpc>
              <a:spcBef>
                <a:spcPts val="0"/>
              </a:spcBef>
              <a:defRPr lang="nl-NL" sz="2400"/>
            </a:lvl2pPr>
            <a:lvl3pPr marL="685800">
              <a:lnSpc>
                <a:spcPct val="100000"/>
              </a:lnSpc>
              <a:spcBef>
                <a:spcPts val="0"/>
              </a:spcBef>
              <a:defRPr lang="nl-NL" sz="24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 rtlCol="0">
            <a:normAutofit/>
          </a:bodyPr>
          <a:lstStyle>
            <a:lvl1pPr marL="0" indent="0">
              <a:buNone/>
              <a:defRPr lang="nl-NL" sz="1800"/>
            </a:lvl1pPr>
          </a:lstStyle>
          <a:p>
            <a:pPr rtl="0"/>
            <a:r>
              <a:rPr lang="fr-FR"/>
              <a:t>Cliquez sur l'icône pour ajouter une image</a:t>
            </a:r>
            <a:endParaRPr lang="nl-NL" dirty="0"/>
          </a:p>
        </p:txBody>
      </p:sp>
      <p:sp>
        <p:nvSpPr>
          <p:cNvPr id="20" name="Tijdelijke aanduiding voor dianumm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lang="nl-NL"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defPPr>
              <a:defRPr lang="nl-NL"/>
            </a:defPPr>
          </a:lstStyle>
          <a:p>
            <a:pPr rtl="0"/>
            <a:r>
              <a:rPr lang="nl-NL"/>
              <a:t>Klik om de titelstijl van het model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</a:lstStyle>
          <a:p>
            <a:pPr lvl="0" rtl="0"/>
            <a:r>
              <a:rPr lang="nl-NL"/>
              <a:t>Klik om de tekststijlen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lang="nl-NL"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2931" y="810227"/>
            <a:ext cx="5746140" cy="3831221"/>
          </a:xfrm>
        </p:spPr>
        <p:txBody>
          <a:bodyPr rtlCol="0" anchor="ctr"/>
          <a:lstStyle>
            <a:defPPr>
              <a:defRPr lang="nl-NL"/>
            </a:defPPr>
          </a:lstStyle>
          <a:p>
            <a:pPr rtl="0"/>
            <a:r>
              <a:rPr lang="nl-NL" dirty="0"/>
              <a:t>UE 103</a:t>
            </a:r>
            <a:br>
              <a:rPr lang="nl-NL" dirty="0"/>
            </a:br>
            <a:r>
              <a:rPr lang="nl-NL" dirty="0"/>
              <a:t>Communication </a:t>
            </a:r>
            <a:r>
              <a:rPr lang="fr-BE" dirty="0"/>
              <a:t>français</a:t>
            </a:r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Consignes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>
            <a:normAutofit lnSpcReduction="10000"/>
          </a:bodyPr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fr-BE" b="1" dirty="0"/>
              <a:t>A. Jeu de rôle entre trois personnes : </a:t>
            </a:r>
          </a:p>
          <a:p>
            <a:pPr marL="0" indent="0" rtl="0">
              <a:buNone/>
            </a:pPr>
            <a:r>
              <a:rPr lang="fr-BE" dirty="0"/>
              <a:t>- Deux stagiaires</a:t>
            </a:r>
          </a:p>
          <a:p>
            <a:pPr marL="0" indent="0" rtl="0">
              <a:buNone/>
            </a:pPr>
            <a:r>
              <a:rPr lang="fr-BE" dirty="0"/>
              <a:t>- Un professeur de Sainte-Croix</a:t>
            </a:r>
          </a:p>
          <a:p>
            <a:pPr marL="0" indent="0" rtl="0">
              <a:buNone/>
            </a:pPr>
            <a:r>
              <a:rPr lang="fr-BE" b="1" dirty="0"/>
              <a:t>Situation de communication :</a:t>
            </a:r>
          </a:p>
          <a:p>
            <a:pPr marL="0" indent="0" rtl="0">
              <a:buNone/>
            </a:pPr>
            <a:r>
              <a:rPr lang="fr-BE" dirty="0"/>
              <a:t>Echange / debriefing à l’issue de la visite de stage</a:t>
            </a:r>
          </a:p>
          <a:p>
            <a:pPr marL="0" indent="0" rtl="0">
              <a:buNone/>
            </a:pPr>
            <a:r>
              <a:rPr lang="fr-BE" b="1" dirty="0"/>
              <a:t>Contenu :</a:t>
            </a:r>
          </a:p>
          <a:p>
            <a:pPr marL="0" indent="0" rtl="0">
              <a:buNone/>
            </a:pPr>
            <a:r>
              <a:rPr lang="fr-BE" dirty="0"/>
              <a:t>- Présentation de la CPT travaillée, de l’objectif général et des ressources visées</a:t>
            </a:r>
          </a:p>
          <a:p>
            <a:pPr marL="0" indent="0" rtl="0">
              <a:buNone/>
            </a:pPr>
            <a:r>
              <a:rPr lang="fr-BE" dirty="0"/>
              <a:t>- Présentation des forces et des faiblesses</a:t>
            </a:r>
          </a:p>
          <a:p>
            <a:pPr marL="0" indent="0" rtl="0">
              <a:buNone/>
            </a:pPr>
            <a:r>
              <a:rPr lang="fr-BE" dirty="0"/>
              <a:t>- Propositions de pistes concrètes d’amélioration</a:t>
            </a:r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4006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9F6B5-BF56-EBFD-98F0-B405724CA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358581-F60A-C3E2-C966-C749A8851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Consignes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F1785C-29BD-A704-29E2-F20D32565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fr-BE" b="1" dirty="0"/>
              <a:t>B. Jeu de rôle entre trois personnes : </a:t>
            </a:r>
          </a:p>
          <a:p>
            <a:pPr marL="0" indent="0" rtl="0">
              <a:buNone/>
            </a:pPr>
            <a:r>
              <a:rPr lang="fr-BE" dirty="0"/>
              <a:t>- Deux stagiaires</a:t>
            </a:r>
          </a:p>
          <a:p>
            <a:pPr marL="0" indent="0" rtl="0">
              <a:buNone/>
            </a:pPr>
            <a:r>
              <a:rPr lang="fr-BE" dirty="0"/>
              <a:t>- Un MDS </a:t>
            </a:r>
          </a:p>
          <a:p>
            <a:pPr marL="0" indent="0" rtl="0">
              <a:buNone/>
            </a:pPr>
            <a:r>
              <a:rPr lang="fr-BE" b="1" dirty="0"/>
              <a:t>Situation de communication :</a:t>
            </a:r>
          </a:p>
          <a:p>
            <a:pPr marL="0" indent="0" rtl="0">
              <a:buNone/>
            </a:pPr>
            <a:r>
              <a:rPr lang="fr-BE" dirty="0"/>
              <a:t>Debriefing à l’issue d’une journée de stage</a:t>
            </a:r>
          </a:p>
          <a:p>
            <a:pPr marL="0" indent="0" rtl="0">
              <a:buNone/>
            </a:pPr>
            <a:r>
              <a:rPr lang="fr-BE" b="1" dirty="0"/>
              <a:t>Contenu :</a:t>
            </a:r>
          </a:p>
          <a:p>
            <a:pPr marL="0" indent="0" rtl="0">
              <a:buNone/>
            </a:pPr>
            <a:r>
              <a:rPr lang="fr-BE" dirty="0"/>
              <a:t>- Analyse réflexive sur une activité vécue (gestion et apprentissage)</a:t>
            </a:r>
          </a:p>
          <a:p>
            <a:pPr marL="0" indent="0" rtl="0">
              <a:buNone/>
            </a:pPr>
            <a:r>
              <a:rPr lang="fr-BE" dirty="0"/>
              <a:t>- Présentation des forces et des faiblesses</a:t>
            </a:r>
          </a:p>
          <a:p>
            <a:pPr marL="0" indent="0" rtl="0">
              <a:buNone/>
            </a:pPr>
            <a:r>
              <a:rPr lang="fr-BE" dirty="0"/>
              <a:t>- Propositions de pistes concrètes d’amélioration</a:t>
            </a:r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574751C2-09CC-A963-1C2C-D20F2657C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7426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algn="just" rtl="0"/>
            <a:r>
              <a:rPr lang="nl-NL" sz="2800" dirty="0"/>
              <a:t>Ce que je </a:t>
            </a:r>
            <a:r>
              <a:rPr lang="fr-FR" sz="2800" dirty="0"/>
              <a:t>retiens pour une communication efficace 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5291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5"/>
            <a:ext cx="5259554" cy="249502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Exercice </a:t>
            </a:r>
            <a:r>
              <a:rPr lang="nl-NL" dirty="0"/>
              <a:t>n°4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AEA5AB11-3722-248F-6C38-35FFF5EBAE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6367"/>
          <a:stretch/>
        </p:blipFill>
        <p:spPr>
          <a:xfrm>
            <a:off x="1576448" y="3829301"/>
            <a:ext cx="2608690" cy="2475435"/>
          </a:xfrm>
          <a:prstGeom prst="rect">
            <a:avLst/>
          </a:prstGeom>
        </p:spPr>
      </p:pic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092B1D1-22F5-2AB0-B0AB-D1072A5EB8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56951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Consignes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/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fr-FR" b="1" dirty="0"/>
              <a:t>Situation de communication : </a:t>
            </a:r>
          </a:p>
          <a:p>
            <a:pPr marL="0" indent="0" rtl="0">
              <a:buNone/>
            </a:pPr>
            <a:r>
              <a:rPr lang="fr-FR" dirty="0"/>
              <a:t>« Vous êtes </a:t>
            </a:r>
            <a:r>
              <a:rPr lang="fr-FR" dirty="0" err="1"/>
              <a:t>intervant.e</a:t>
            </a:r>
            <a:r>
              <a:rPr lang="fr-FR" dirty="0"/>
              <a:t> au Salon de l’Education, vous devez assurer une brève intervention face à un public composé d’enseignants, de Directions, d’étudiants… » </a:t>
            </a:r>
          </a:p>
          <a:p>
            <a:pPr marL="0" indent="0" rtl="0">
              <a:buNone/>
            </a:pPr>
            <a:r>
              <a:rPr lang="fr-FR" dirty="0"/>
              <a:t>- Choisissez un article d’une page environ (15 minutes de préparation)</a:t>
            </a:r>
          </a:p>
          <a:p>
            <a:pPr marL="0" indent="0" rtl="0">
              <a:buNone/>
            </a:pPr>
            <a:r>
              <a:rPr lang="fr-FR" dirty="0"/>
              <a:t>- Présentez le sujet en 1min30 maximum (Autonomie !)</a:t>
            </a:r>
          </a:p>
          <a:p>
            <a:pPr marL="0" indent="0" rtl="0">
              <a:buNone/>
            </a:pPr>
            <a:r>
              <a:rPr lang="fr-FR" dirty="0"/>
              <a:t>- Vous pouvez utiliser le tableau pour noter des mots-clés</a:t>
            </a:r>
          </a:p>
          <a:p>
            <a:pPr marL="0" indent="0" rtl="0">
              <a:buNone/>
            </a:pPr>
            <a:r>
              <a:rPr lang="fr-FR" dirty="0"/>
              <a:t>- Vous vous conformerez aux exigences d’une langue professionnelle</a:t>
            </a:r>
          </a:p>
          <a:p>
            <a:pPr marL="0" indent="0" rtl="0">
              <a:buNone/>
            </a:pPr>
            <a:endParaRPr lang="fr-BE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4576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210199-C129-11F0-56F2-2D1AED21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809" y="1057274"/>
            <a:ext cx="6572822" cy="2520217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sz="3200" b="0" dirty="0"/>
              <a:t>Pour les auditeurs : Formuler Une Félicitation/ </a:t>
            </a:r>
            <a:br>
              <a:rPr lang="fr-BE" sz="3200" b="0" dirty="0"/>
            </a:br>
            <a:r>
              <a:rPr lang="fr-BE" sz="3200" b="0" dirty="0"/>
              <a:t>une recommandation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370AEC4F-E711-8552-9C34-82C1514A1E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15</a:t>
            </a:fld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DDD6BDC-E008-6AB7-55A1-46ED9BCF054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64808" y="3808750"/>
            <a:ext cx="7043618" cy="2233233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1718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En conclusion 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Une</a:t>
            </a:r>
            <a:r>
              <a:rPr lang="nl-NL" sz="1600" b="1" cap="all" dirty="0">
                <a:latin typeface="+mj-lt"/>
                <a:ea typeface="+mj-ea"/>
                <a:cs typeface="Arial" panose="020B0604020202020204" pitchFamily="34" charset="0"/>
              </a:rPr>
              <a:t> </a:t>
            </a: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bonne oratrice/un bon orateur… :</a:t>
            </a:r>
          </a:p>
          <a:p>
            <a:pPr rtl="0">
              <a:buFontTx/>
              <a:buChar char="-"/>
            </a:pP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Voir grille et articles  </a:t>
            </a:r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16</a:t>
            </a:fld>
            <a:endParaRPr lang="nl-NL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E887B25-3C52-7D5A-D399-CB70A10001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9747" y="3818356"/>
            <a:ext cx="2638614" cy="197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82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17</a:t>
            </a:fld>
            <a:endParaRPr lang="nl-NL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E1D34383-77AE-7316-1422-6C03985281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20845" y="263769"/>
            <a:ext cx="4482478" cy="6088772"/>
          </a:xfrm>
        </p:spPr>
      </p:pic>
    </p:spTree>
    <p:extLst>
      <p:ext uri="{BB962C8B-B14F-4D97-AF65-F5344CB8AC3E}">
        <p14:creationId xmlns:p14="http://schemas.microsoft.com/office/powerpoint/2010/main" val="3299121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443EC8A-1733-CCF7-081F-EB4667CB3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sz="3000" dirty="0"/>
              <a:t>Si j’éprouve des difficultés Liées à :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CE55D3D-AA24-CF53-6679-29B3C83F764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14400" y="2331791"/>
            <a:ext cx="7097486" cy="3721817"/>
          </a:xfrm>
        </p:spPr>
        <p:txBody>
          <a:bodyPr rtlCol="0">
            <a:normAutofit lnSpcReduction="10000"/>
          </a:bodyPr>
          <a:lstStyle>
            <a:defPPr>
              <a:defRPr lang="nl-NL"/>
            </a:defPPr>
          </a:lstStyle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diction / L’articulation :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r>
              <a:rPr lang="fr-BE" sz="1400" cap="all" dirty="0">
                <a:latin typeface="+mj-lt"/>
                <a:ea typeface="+mj-ea"/>
                <a:cs typeface="+mj-cs"/>
              </a:rPr>
              <a:t>S’enregistrer et effectuer les exercices de l’UE 112 (voix et expression)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précision du vocabulaire / La </a:t>
            </a:r>
            <a:r>
              <a:rPr lang="fr-BE" sz="1400" cap="all">
                <a:latin typeface="+mj-lt"/>
                <a:ea typeface="+mj-ea"/>
                <a:cs typeface="+mj-cs"/>
              </a:rPr>
              <a:t>langue écrite :</a:t>
            </a:r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r>
              <a:rPr lang="fr-BE" sz="1400" cap="all" dirty="0">
                <a:latin typeface="+mj-lt"/>
                <a:ea typeface="+mj-ea"/>
                <a:cs typeface="+mj-cs"/>
              </a:rPr>
              <a:t>Revoir les exercices De l’UE 123 (français)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r>
              <a:rPr lang="fr-BE" sz="1400" cap="all" dirty="0">
                <a:latin typeface="+mj-lt"/>
                <a:ea typeface="+mj-ea"/>
                <a:cs typeface="+mj-cs"/>
              </a:rPr>
              <a:t>S’entrainer sur </a:t>
            </a:r>
            <a:r>
              <a:rPr lang="fr-BE" sz="1400" cap="all" dirty="0" err="1">
                <a:latin typeface="+mj-lt"/>
                <a:ea typeface="+mj-ea"/>
                <a:cs typeface="+mj-cs"/>
              </a:rPr>
              <a:t>Learn</a:t>
            </a:r>
            <a:r>
              <a:rPr lang="fr-BE" sz="1400" cap="all" dirty="0">
                <a:latin typeface="+mj-lt"/>
                <a:ea typeface="+mj-ea"/>
                <a:cs typeface="+mj-cs"/>
              </a:rPr>
              <a:t> UE 109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posture / la gestuelle / la respiration :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endParaRPr lang="fr-BE" sz="1400" cap="all" dirty="0">
              <a:latin typeface="+mj-lt"/>
              <a:ea typeface="+mj-ea"/>
              <a:cs typeface="+mj-cs"/>
            </a:endParaRPr>
          </a:p>
          <a:p>
            <a:r>
              <a:rPr lang="fr-BE" sz="1400" cap="all" dirty="0">
                <a:latin typeface="+mj-lt"/>
                <a:ea typeface="+mj-ea"/>
                <a:cs typeface="+mj-cs"/>
              </a:rPr>
              <a:t>Revoir les exercices effectués au Moderne UE 103 (Communication)</a:t>
            </a: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gestion du stress :</a:t>
            </a: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r>
              <a:rPr lang="fr-BE" sz="1400" cap="all" dirty="0">
                <a:latin typeface="+mj-lt"/>
                <a:ea typeface="+mj-ea"/>
                <a:cs typeface="+mj-cs"/>
              </a:rPr>
              <a:t>Voir exercices de relaxation et respiration</a:t>
            </a: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AB69D854-FB65-0E93-CFE2-041F7C41D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18</a:t>
            </a:fld>
            <a:endParaRPr lang="nl-NL" dirty="0"/>
          </a:p>
        </p:txBody>
      </p:sp>
      <p:pic>
        <p:nvPicPr>
          <p:cNvPr id="8" name="Espace réservé pour une image  7">
            <a:extLst>
              <a:ext uri="{FF2B5EF4-FFF2-40B4-BE49-F238E27FC236}">
                <a16:creationId xmlns:a16="http://schemas.microsoft.com/office/drawing/2014/main" id="{043D4C15-D656-D2DD-3661-2AB3D58832B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/>
          <a:srcRect l="12046" r="12046" b="19098"/>
          <a:stretch/>
        </p:blipFill>
        <p:spPr>
          <a:xfrm>
            <a:off x="9686244" y="3889496"/>
            <a:ext cx="2092891" cy="182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101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136FCF6-982C-CC37-9625-3EBFC7E7D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563" y="322310"/>
            <a:ext cx="9879437" cy="98084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Pour le cours prochain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7DCC342-9FD1-7055-EAAC-008DC851B1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43543" y="1303154"/>
            <a:ext cx="9882483" cy="3855987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Prévoir minimum deux dias par personne (à déposer sur LEARN UE 103)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fr-BE" b="1" dirty="0"/>
              <a:t>CONTENU : (voir grille examen 103)</a:t>
            </a:r>
          </a:p>
          <a:p>
            <a:pPr rtl="0"/>
            <a:endParaRPr lang="fr-BE" b="1" dirty="0"/>
          </a:p>
          <a:p>
            <a:pPr rtl="0"/>
            <a:endParaRPr lang="fr-BE" b="1" dirty="0"/>
          </a:p>
          <a:p>
            <a:pPr rtl="0"/>
            <a:endParaRPr lang="fr-BE" b="1" dirty="0"/>
          </a:p>
          <a:p>
            <a:pPr rtl="0"/>
            <a:endParaRPr lang="fr-BE" b="1" dirty="0"/>
          </a:p>
          <a:p>
            <a:pPr rtl="0"/>
            <a:endParaRPr lang="fr-BE" b="1" dirty="0"/>
          </a:p>
          <a:p>
            <a:pPr rtl="0"/>
            <a:endParaRPr lang="fr-BE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fr-BE" b="1" dirty="0"/>
              <a:t>OBJECTIFS :</a:t>
            </a:r>
          </a:p>
          <a:p>
            <a:pPr rtl="0"/>
            <a:r>
              <a:rPr lang="fr-BE" b="1" dirty="0"/>
              <a:t>Corriger la langue écrite (formulation, orthographe, cohérence…) </a:t>
            </a:r>
          </a:p>
          <a:p>
            <a:pPr rtl="0"/>
            <a:r>
              <a:rPr lang="fr-BE" dirty="0"/>
              <a:t>NB : pour les aspects techniques du PPT se référer au module donné par Mme Léonard (LEOCE)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A913EEC9-16E3-6C86-97D0-A7EC7EA09C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19</a:t>
            </a:fld>
            <a:endParaRPr lang="nl-NL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897DC2B-33C0-43C9-F9DA-BAED36ABC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" y="2181225"/>
            <a:ext cx="1179195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99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21072-4A77-DB4D-DF41-58EADB7DA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67353"/>
            <a:ext cx="8412480" cy="625077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Objectifs / Déroulement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D22962-3C7F-E480-5C35-7F4860A09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34640"/>
            <a:ext cx="6583680" cy="3207344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pPr marL="285750" indent="-285750" rtl="0">
              <a:buFontTx/>
              <a:buChar char="-"/>
            </a:pPr>
            <a:r>
              <a:rPr lang="fr-BE" sz="1600" dirty="0">
                <a:latin typeface="+mj-lt"/>
              </a:rPr>
              <a:t>Travailler l’oral et l’écrit pour améliorer sa communication professionnelle</a:t>
            </a:r>
          </a:p>
          <a:p>
            <a:pPr marL="285750" indent="-285750" rtl="0">
              <a:buFontTx/>
              <a:buChar char="-"/>
            </a:pPr>
            <a:r>
              <a:rPr lang="fr-BE" sz="1600" dirty="0">
                <a:latin typeface="+mj-lt"/>
              </a:rPr>
              <a:t>Se préparer à l’examen oral (avec support écrit) de l’UE 103 (et aux autres examens)</a:t>
            </a:r>
          </a:p>
          <a:p>
            <a:pPr rtl="0"/>
            <a:r>
              <a:rPr lang="fr-BE" sz="1600" dirty="0">
                <a:latin typeface="+mj-lt"/>
              </a:rPr>
              <a:t>-   3h + 2h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8D5CFA2-4E67-F157-5FFD-A246307D41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21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1657378B-0D59-DA06-A890-48DBE48DE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303" y="1057274"/>
            <a:ext cx="9481723" cy="994164"/>
          </a:xfrm>
        </p:spPr>
        <p:txBody>
          <a:bodyPr/>
          <a:lstStyle/>
          <a:p>
            <a:r>
              <a:rPr lang="en-US" dirty="0"/>
              <a:t>Grille </a:t>
            </a:r>
            <a:r>
              <a:rPr lang="en-US" dirty="0" err="1"/>
              <a:t>d’evaluation</a:t>
            </a:r>
            <a:r>
              <a:rPr lang="en-US" dirty="0"/>
              <a:t> de </a:t>
            </a:r>
            <a:r>
              <a:rPr lang="en-US" dirty="0" err="1"/>
              <a:t>l’UE</a:t>
            </a:r>
            <a:r>
              <a:rPr lang="en-US" dirty="0"/>
              <a:t> 103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8F18D01-F07F-27D8-94ED-1AA2CB36D6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601" y="2569945"/>
            <a:ext cx="11776797" cy="2502569"/>
          </a:xfrm>
          <a:prstGeom prst="rect">
            <a:avLst/>
          </a:prstGeom>
          <a:noFill/>
        </p:spPr>
      </p:pic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D282EAA7-0291-AEB2-3197-7FD0CB708A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48F63A3B-78C7-47BE-AE5E-E10140E04643}" type="slidenum">
              <a:rPr lang="nl-NL" smtClean="0"/>
              <a:pPr rtl="0">
                <a:spcAft>
                  <a:spcPts val="600"/>
                </a:spcAft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18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5"/>
            <a:ext cx="4220308" cy="249502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Exercice N°1</a:t>
            </a:r>
            <a:endParaRPr lang="nl-NL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092B1D1-22F5-2AB0-B0AB-D1072A5EB8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BE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B77D26C3-13DA-C6FD-8435-95A5075A0D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73051" y="3930527"/>
            <a:ext cx="2552700" cy="17907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6824534-3879-A82A-BAB3-BDE035976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4553" y="4809390"/>
            <a:ext cx="2740492" cy="182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74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Consignes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pPr marL="0" indent="0" algn="just" rtl="0">
              <a:buNone/>
            </a:pPr>
            <a:r>
              <a:rPr lang="fr-FR" dirty="0"/>
              <a:t>Recherchez 1 adjectif / nom commun pour qualifier votre ressenti par au stage ou pour épingler un élément particulier que vous souhaitez communiquer.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NB : Pas de répétition !</a:t>
            </a:r>
          </a:p>
          <a:p>
            <a:pPr marL="0" indent="0">
              <a:buNone/>
            </a:pPr>
            <a:r>
              <a:rPr lang="fr-FR" dirty="0"/>
              <a:t>	</a:t>
            </a:r>
            <a:endParaRPr lang="fr-BE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12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5"/>
            <a:ext cx="5259554" cy="249502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 err="1"/>
              <a:t>Exercice</a:t>
            </a:r>
            <a:r>
              <a:rPr lang="nl-NL" dirty="0"/>
              <a:t> n°2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4320765C-FC5F-734D-2200-3A1599891B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5081" y="4053415"/>
            <a:ext cx="2808901" cy="1872600"/>
          </a:xfrm>
          <a:prstGeom prst="rect">
            <a:avLst/>
          </a:prstGeom>
        </p:spPr>
      </p:pic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092B1D1-22F5-2AB0-B0AB-D1072A5EB8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03278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Consigne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4" y="2303029"/>
            <a:ext cx="7965461" cy="3497698"/>
          </a:xfrm>
        </p:spPr>
        <p:txBody>
          <a:bodyPr rtlCol="0"/>
          <a:lstStyle>
            <a:defPPr>
              <a:defRPr lang="nl-NL"/>
            </a:defPPr>
          </a:lstStyle>
          <a:p>
            <a:pPr marL="0" indent="0" rtl="0">
              <a:lnSpc>
                <a:spcPct val="200000"/>
              </a:lnSpc>
              <a:buNone/>
            </a:pPr>
            <a:r>
              <a:rPr lang="fr-BE" dirty="0">
                <a:latin typeface="+mj-lt"/>
              </a:rPr>
              <a:t>Raconte ton meilleur souvenir / ta plus grande fierté de cette semaine de stage, en une minute maximum.</a:t>
            </a:r>
          </a:p>
          <a:p>
            <a:pPr marL="0" indent="0" rtl="0">
              <a:lnSpc>
                <a:spcPct val="200000"/>
              </a:lnSpc>
              <a:buNone/>
            </a:pPr>
            <a:r>
              <a:rPr lang="fr-BE" dirty="0">
                <a:latin typeface="+mj-lt"/>
              </a:rPr>
              <a:t>NB : Evoque, si possible, les apprentissages effectués.</a:t>
            </a:r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664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Premiers </a:t>
            </a:r>
            <a:r>
              <a:rPr lang="nl-NL" dirty="0" err="1"/>
              <a:t>constats</a:t>
            </a:r>
            <a:endParaRPr lang="nl-NL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45AD8029-EEAA-E700-B293-D206B11B37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460565" y="2467647"/>
            <a:ext cx="3505200" cy="1304925"/>
          </a:xfrm>
          <a:prstGeom prst="rect">
            <a:avLst/>
          </a:prstGeom>
        </p:spPr>
      </p:pic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8</a:t>
            </a:fld>
            <a:endParaRPr lang="nl-NL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12E3FCD-FEDC-8BEA-5A68-93A684DBF9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933" y="4354671"/>
            <a:ext cx="3639282" cy="181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68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5"/>
            <a:ext cx="5259554" cy="249502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Exercice</a:t>
            </a:r>
            <a:r>
              <a:rPr lang="nl-NL" dirty="0"/>
              <a:t> n°3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D625DB8A-A66E-CDC2-2415-BA438B4040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42542" y="3790216"/>
            <a:ext cx="2739312" cy="2739312"/>
          </a:xfrm>
          <a:prstGeom prst="rect">
            <a:avLst/>
          </a:prstGeom>
        </p:spPr>
      </p:pic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092B1D1-22F5-2AB0-B0AB-D1072A5EB8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52923800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893084_TF78438558_Win32" id="{794013AA-EA2C-43FC-9E3A-494CAEF134E6}" vid="{8836B66F-558E-4494-9911-3863A9572FD8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719FA4-954C-4FA8-82CB-206659C3B8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948363-B267-4BAC-8655-100FBEC280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{194B5982-08E3-45B4-99D1-1DF1FA62C33F}tf78438558_win32</Template>
  <TotalTime>239</TotalTime>
  <Words>505</Words>
  <Application>Microsoft Office PowerPoint</Application>
  <PresentationFormat>Grand écran</PresentationFormat>
  <Paragraphs>96</Paragraphs>
  <Slides>19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Sabon Next LT</vt:lpstr>
      <vt:lpstr>Wingdings</vt:lpstr>
      <vt:lpstr>Aangepast</vt:lpstr>
      <vt:lpstr>UE 103 Communication français</vt:lpstr>
      <vt:lpstr>Objectifs / Déroulement</vt:lpstr>
      <vt:lpstr>Grille d’evaluation de l’UE 103</vt:lpstr>
      <vt:lpstr>Exercice N°1</vt:lpstr>
      <vt:lpstr>Consignes</vt:lpstr>
      <vt:lpstr>Exercice n°2</vt:lpstr>
      <vt:lpstr>Consigne</vt:lpstr>
      <vt:lpstr>Premiers constats</vt:lpstr>
      <vt:lpstr>Exercice n°3</vt:lpstr>
      <vt:lpstr>Consignes</vt:lpstr>
      <vt:lpstr>Consignes</vt:lpstr>
      <vt:lpstr>Ce que je retiens pour une communication efficace :</vt:lpstr>
      <vt:lpstr>Exercice n°4</vt:lpstr>
      <vt:lpstr>Consignes</vt:lpstr>
      <vt:lpstr>Pour les auditeurs : Formuler Une Félicitation/  une recommandation</vt:lpstr>
      <vt:lpstr>En conclusion  </vt:lpstr>
      <vt:lpstr>Présentation PowerPoint</vt:lpstr>
      <vt:lpstr>Si j’éprouve des difficultés Liées à : </vt:lpstr>
      <vt:lpstr>Pour le cours prochain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 103 Communication français</dc:title>
  <dc:subject/>
  <dc:creator>Pauline BORER</dc:creator>
  <cp:lastModifiedBy>Pauline BORER</cp:lastModifiedBy>
  <cp:revision>8</cp:revision>
  <dcterms:created xsi:type="dcterms:W3CDTF">2024-04-11T14:55:12Z</dcterms:created>
  <dcterms:modified xsi:type="dcterms:W3CDTF">2026-04-20T10:09:29Z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