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14"/>
  </p:notesMasterIdLst>
  <p:handoutMasterIdLst>
    <p:handoutMasterId r:id="rId15"/>
  </p:handoutMasterIdLst>
  <p:sldIdLst>
    <p:sldId id="312" r:id="rId5"/>
    <p:sldId id="328" r:id="rId6"/>
    <p:sldId id="329" r:id="rId7"/>
    <p:sldId id="314" r:id="rId8"/>
    <p:sldId id="332" r:id="rId9"/>
    <p:sldId id="323" r:id="rId10"/>
    <p:sldId id="318" r:id="rId11"/>
    <p:sldId id="335" r:id="rId12"/>
    <p:sldId id="336" r:id="rId13"/>
  </p:sldIdLst>
  <p:sldSz cx="12192000" cy="6858000"/>
  <p:notesSz cx="13716000" cy="24384000"/>
  <p:defaultTextStyle>
    <a:defPPr rtl="0">
      <a:defRPr lang="nl-NL"/>
    </a:defPPr>
    <a:lvl1pPr marL="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5388" autoAdjust="0"/>
  </p:normalViewPr>
  <p:slideViewPr>
    <p:cSldViewPr snapToGrid="0" snapToObjects="1">
      <p:cViewPr varScale="1">
        <p:scale>
          <a:sx n="103" d="100"/>
          <a:sy n="103" d="100"/>
        </p:scale>
        <p:origin x="852" y="96"/>
      </p:cViewPr>
      <p:guideLst>
        <p:guide orient="horz" pos="2616"/>
        <p:guide orient="horz" pos="3264"/>
        <p:guide pos="6912"/>
        <p:guide orient="horz"/>
        <p:guide orient="horz" pos="4008"/>
        <p:guide orient="horz" pos="2352"/>
        <p:guide pos="6696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pos="5256"/>
        <p:guide pos="72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35" d="100"/>
          <a:sy n="35" d="100"/>
        </p:scale>
        <p:origin x="3474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7769225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nl-NL" sz="1200"/>
            </a:lvl1pPr>
          </a:lstStyle>
          <a:p>
            <a:pPr rtl="0"/>
            <a:fld id="{6F32BAFF-BD63-487F-A216-7E3CD764D187}" type="datetimeyyyy">
              <a:rPr lang="nl-NL" smtClean="0"/>
              <a:t>2026</a:t>
            </a:fld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nl-NL" sz="1200"/>
            </a:lvl1pPr>
          </a:lstStyle>
          <a:p>
            <a:pPr rtl="0"/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7769225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nl-NL" sz="1200"/>
            </a:lvl1pPr>
          </a:lstStyle>
          <a:p>
            <a:pPr rtl="0"/>
            <a:fld id="{420BD0AB-C59E-4A46-83D3-F07787446BA0}" type="slidenum">
              <a:rPr lang="nl-NL" smtClean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lang="nl-NL"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97654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8300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23319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667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06623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00559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84541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4649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fbeelding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0" name="Vrije vorm: Vorm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00188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8" name="Vrije vorm: Vorm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94429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899790" y="810227"/>
            <a:ext cx="6392421" cy="3831221"/>
          </a:xfrm>
        </p:spPr>
        <p:txBody>
          <a:bodyPr tIns="0" bIns="0" rtlCol="0" anchor="ctr" anchorCtr="0">
            <a:noAutofit/>
          </a:bodyPr>
          <a:lstStyle>
            <a:lvl1pPr algn="ctr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jdlij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rije vorm 11">
            <a:extLst>
              <a:ext uri="{FF2B5EF4-FFF2-40B4-BE49-F238E27FC236}">
                <a16:creationId xmlns:a16="http://schemas.microsoft.com/office/drawing/2014/main" id="{D014917C-8694-B4A4-A211-0F31F00E2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550562" cy="2545382"/>
          </a:xfrm>
          <a:custGeom>
            <a:avLst/>
            <a:gdLst>
              <a:gd name="connsiteX0" fmla="*/ 683117 w 1550562"/>
              <a:gd name="connsiteY0" fmla="*/ 0 h 2545382"/>
              <a:gd name="connsiteX1" fmla="*/ 1550562 w 1550562"/>
              <a:gd name="connsiteY1" fmla="*/ 0 h 2545382"/>
              <a:gd name="connsiteX2" fmla="*/ 1550562 w 1550562"/>
              <a:gd name="connsiteY2" fmla="*/ 7240 h 2545382"/>
              <a:gd name="connsiteX3" fmla="*/ 221868 w 1550562"/>
              <a:gd name="connsiteY3" fmla="*/ 2418735 h 2545382"/>
              <a:gd name="connsiteX4" fmla="*/ 0 w 1550562"/>
              <a:gd name="connsiteY4" fmla="*/ 2545382 h 2545382"/>
              <a:gd name="connsiteX5" fmla="*/ 0 w 1550562"/>
              <a:gd name="connsiteY5" fmla="*/ 1500516 h 2545382"/>
              <a:gd name="connsiteX6" fmla="*/ 102557 w 1550562"/>
              <a:gd name="connsiteY6" fmla="*/ 1405503 h 2545382"/>
              <a:gd name="connsiteX7" fmla="*/ 673022 w 1550562"/>
              <a:gd name="connsiteY7" fmla="*/ 200390 h 254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562" h="2545382">
                <a:moveTo>
                  <a:pt x="683117" y="0"/>
                </a:moveTo>
                <a:lnTo>
                  <a:pt x="1550562" y="0"/>
                </a:lnTo>
                <a:lnTo>
                  <a:pt x="1550562" y="7240"/>
                </a:lnTo>
                <a:cubicBezTo>
                  <a:pt x="1550562" y="1022523"/>
                  <a:pt x="1020469" y="1913556"/>
                  <a:pt x="221868" y="2418735"/>
                </a:cubicBezTo>
                <a:lnTo>
                  <a:pt x="0" y="2545382"/>
                </a:lnTo>
                <a:lnTo>
                  <a:pt x="0" y="1500516"/>
                </a:lnTo>
                <a:lnTo>
                  <a:pt x="102557" y="1405503"/>
                </a:lnTo>
                <a:cubicBezTo>
                  <a:pt x="416582" y="1089274"/>
                  <a:pt x="625660" y="668089"/>
                  <a:pt x="673022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/>
          </a:p>
        </p:txBody>
      </p:sp>
      <p:sp>
        <p:nvSpPr>
          <p:cNvPr id="10" name="Vrije vorm 9">
            <a:extLst>
              <a:ext uri="{FF2B5EF4-FFF2-40B4-BE49-F238E27FC236}">
                <a16:creationId xmlns:a16="http://schemas.microsoft.com/office/drawing/2014/main" id="{A7DB6972-BB75-254A-BA88-C0C3E6E93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682740" cy="1500050"/>
          </a:xfrm>
          <a:custGeom>
            <a:avLst/>
            <a:gdLst>
              <a:gd name="connsiteX0" fmla="*/ 0 w 682740"/>
              <a:gd name="connsiteY0" fmla="*/ 0 h 1500050"/>
              <a:gd name="connsiteX1" fmla="*/ 682740 w 682740"/>
              <a:gd name="connsiteY1" fmla="*/ 0 h 1500050"/>
              <a:gd name="connsiteX2" fmla="*/ 672647 w 682740"/>
              <a:gd name="connsiteY2" fmla="*/ 200357 h 1500050"/>
              <a:gd name="connsiteX3" fmla="*/ 102290 w 682740"/>
              <a:gd name="connsiteY3" fmla="*/ 1405281 h 1500050"/>
              <a:gd name="connsiteX4" fmla="*/ 0 w 682740"/>
              <a:gd name="connsiteY4" fmla="*/ 1500050 h 15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740" h="1500050">
                <a:moveTo>
                  <a:pt x="0" y="0"/>
                </a:moveTo>
                <a:lnTo>
                  <a:pt x="682740" y="0"/>
                </a:lnTo>
                <a:lnTo>
                  <a:pt x="672647" y="200357"/>
                </a:lnTo>
                <a:cubicBezTo>
                  <a:pt x="625294" y="667983"/>
                  <a:pt x="416256" y="1089101"/>
                  <a:pt x="102290" y="1405281"/>
                </a:cubicBezTo>
                <a:lnTo>
                  <a:pt x="0" y="1500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0" name="Afbeelding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45" y="314191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1C975BF2-D657-C309-269D-B8D0062631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0563" y="1089213"/>
            <a:ext cx="9879437" cy="980844"/>
          </a:xfrm>
        </p:spPr>
        <p:txBody>
          <a:bodyPr tIns="0" bIns="0" rtlCol="0"/>
          <a:lstStyle>
            <a:lvl1pPr algn="l">
              <a:lnSpc>
                <a:spcPct val="100000"/>
              </a:lnSpc>
              <a:defRPr lang="nl-NL" sz="3600">
                <a:solidFill>
                  <a:schemeClr val="accent6"/>
                </a:solidFill>
              </a:defRPr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4" name="Tijdelijke aanduiding voor tekst 54">
            <a:extLst>
              <a:ext uri="{FF2B5EF4-FFF2-40B4-BE49-F238E27FC236}">
                <a16:creationId xmlns:a16="http://schemas.microsoft.com/office/drawing/2014/main" id="{A0AEB4DF-13C8-8171-2BDB-FD1AD542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0564" y="2331958"/>
            <a:ext cx="2975217" cy="3704266"/>
          </a:xfrm>
        </p:spPr>
        <p:txBody>
          <a:bodyPr lIns="91440" tIns="0" rIns="91440" bIns="0" rtlCol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lang="nl-NL" sz="1800"/>
            </a:lvl1pPr>
          </a:lstStyle>
          <a:p>
            <a:pPr rtl="0"/>
            <a:r>
              <a:rPr lang="nl-NL"/>
              <a:t>Klik om subtitel toe te voegen</a:t>
            </a:r>
          </a:p>
        </p:txBody>
      </p:sp>
      <p:sp>
        <p:nvSpPr>
          <p:cNvPr id="9" name="Tijdelijke aanduiding voor inhoud 2">
            <a:extLst>
              <a:ext uri="{FF2B5EF4-FFF2-40B4-BE49-F238E27FC236}">
                <a16:creationId xmlns:a16="http://schemas.microsoft.com/office/drawing/2014/main" id="{42134EBA-AF32-9F8A-370F-0D3E842F03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7154" y="2331791"/>
            <a:ext cx="6345893" cy="3721817"/>
          </a:xfrm>
        </p:spPr>
        <p:txBody>
          <a:bodyPr lIns="91440" rIns="91440" rtlCol="0">
            <a:normAutofit/>
          </a:bodyPr>
          <a:lstStyle>
            <a:lvl1pPr>
              <a:defRPr lang="nl-NL" sz="1800"/>
            </a:lvl1pPr>
            <a:lvl2pPr>
              <a:defRPr lang="nl-NL" sz="1800"/>
            </a:lvl2pPr>
            <a:lvl3pPr>
              <a:defRPr lang="nl-NL" sz="1800"/>
            </a:lvl3pPr>
            <a:lvl4pPr>
              <a:defRPr lang="nl-NL" sz="1800"/>
            </a:lvl4pPr>
            <a:lvl5pPr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20" name="Tijdelijke aanduiding voor dianummer 2">
            <a:extLst>
              <a:ext uri="{FF2B5EF4-FFF2-40B4-BE49-F238E27FC236}">
                <a16:creationId xmlns:a16="http://schemas.microsoft.com/office/drawing/2014/main" id="{AE99A73D-155B-A133-9671-506F54A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395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envatting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Afbeelding 28">
            <a:extLst>
              <a:ext uri="{FF2B5EF4-FFF2-40B4-BE49-F238E27FC236}">
                <a16:creationId xmlns:a16="http://schemas.microsoft.com/office/drawing/2014/main" id="{D5595DD5-43B0-252F-8BC6-6B74340C5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93"/>
          <a:stretch/>
        </p:blipFill>
        <p:spPr>
          <a:xfrm>
            <a:off x="1" y="-1"/>
            <a:ext cx="443344" cy="6856025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50564" y="1057274"/>
            <a:ext cx="9875463" cy="999746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 b="1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49" name="Vrije vorm 48">
            <a:extLst>
              <a:ext uri="{FF2B5EF4-FFF2-40B4-BE49-F238E27FC236}">
                <a16:creationId xmlns:a16="http://schemas.microsoft.com/office/drawing/2014/main" id="{BC3A3767-6C5E-8188-0A49-955BBACE3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-3" y="4420134"/>
            <a:ext cx="1293237" cy="2437866"/>
          </a:xfrm>
          <a:custGeom>
            <a:avLst/>
            <a:gdLst>
              <a:gd name="connsiteX0" fmla="*/ 1293237 w 1293237"/>
              <a:gd name="connsiteY0" fmla="*/ 2437866 h 2437866"/>
              <a:gd name="connsiteX1" fmla="*/ 1292465 w 1293237"/>
              <a:gd name="connsiteY1" fmla="*/ 2437373 h 2437866"/>
              <a:gd name="connsiteX2" fmla="*/ 0 w 1293237"/>
              <a:gd name="connsiteY2" fmla="*/ 0 h 2437866"/>
              <a:gd name="connsiteX3" fmla="*/ 1293237 w 1293237"/>
              <a:gd name="connsiteY3" fmla="*/ 0 h 243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237" h="2437866">
                <a:moveTo>
                  <a:pt x="1293237" y="2437866"/>
                </a:moveTo>
                <a:lnTo>
                  <a:pt x="1292465" y="2437373"/>
                </a:lnTo>
                <a:cubicBezTo>
                  <a:pt x="511725" y="1903845"/>
                  <a:pt x="0" y="1011184"/>
                  <a:pt x="0" y="0"/>
                </a:cubicBezTo>
                <a:lnTo>
                  <a:pt x="1293237" y="0"/>
                </a:lnTo>
                <a:close/>
              </a:path>
            </a:pathLst>
          </a:custGeom>
          <a:solidFill>
            <a:schemeClr val="accent1"/>
          </a:solidFill>
          <a:ln w="476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16" name="Tijdelijke aanduiding voor inhoud 3">
            <a:extLst>
              <a:ext uri="{FF2B5EF4-FFF2-40B4-BE49-F238E27FC236}">
                <a16:creationId xmlns:a16="http://schemas.microsoft.com/office/drawing/2014/main" id="{E4BD7F71-D12B-4F27-1505-FF681CF55F7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50564" y="2303028"/>
            <a:ext cx="5829147" cy="3961593"/>
          </a:xfrm>
        </p:spPr>
        <p:txBody>
          <a:bodyPr lIns="91440" tIns="0" rIns="91440" bIns="0" rtlCol="0">
            <a:normAutofit/>
          </a:bodyPr>
          <a:lstStyle>
            <a:lvl1pPr>
              <a:spcBef>
                <a:spcPts val="1000"/>
              </a:spcBef>
              <a:defRPr lang="nl-NL" sz="1800"/>
            </a:lvl1pPr>
            <a:lvl2pPr>
              <a:spcBef>
                <a:spcPts val="1000"/>
              </a:spcBef>
              <a:defRPr lang="nl-NL" sz="1800"/>
            </a:lvl2pPr>
            <a:lvl3pPr>
              <a:spcBef>
                <a:spcPts val="1000"/>
              </a:spcBef>
              <a:defRPr lang="nl-NL" sz="1800"/>
            </a:lvl3pPr>
            <a:lvl4pPr>
              <a:spcBef>
                <a:spcPts val="1000"/>
              </a:spcBef>
              <a:defRPr lang="nl-NL" sz="1800"/>
            </a:lvl4pPr>
            <a:lvl5pPr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8" name="Tijdelijke aanduiding voor inhoud 3">
            <a:extLst>
              <a:ext uri="{FF2B5EF4-FFF2-40B4-BE49-F238E27FC236}">
                <a16:creationId xmlns:a16="http://schemas.microsoft.com/office/drawing/2014/main" id="{FB87C65D-4EF3-18C8-18A8-477F87A37E51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940842" y="2303028"/>
            <a:ext cx="3485184" cy="3961593"/>
          </a:xfrm>
        </p:spPr>
        <p:txBody>
          <a:bodyPr lIns="91440" tIns="0" rIns="91440" bIns="0" rtlCol="0">
            <a:normAutofit/>
          </a:bodyPr>
          <a:lstStyle>
            <a:lvl1pPr>
              <a:spcBef>
                <a:spcPts val="1000"/>
              </a:spcBef>
              <a:defRPr lang="nl-NL" sz="1800"/>
            </a:lvl1pPr>
            <a:lvl2pPr>
              <a:spcBef>
                <a:spcPts val="1000"/>
              </a:spcBef>
              <a:defRPr lang="nl-NL" sz="1800"/>
            </a:lvl2pPr>
            <a:lvl3pPr>
              <a:spcBef>
                <a:spcPts val="1000"/>
              </a:spcBef>
              <a:defRPr lang="nl-NL" sz="1800"/>
            </a:lvl3pPr>
            <a:lvl4pPr>
              <a:spcBef>
                <a:spcPts val="1000"/>
              </a:spcBef>
              <a:defRPr lang="nl-NL" sz="1800"/>
            </a:lvl4pPr>
            <a:lvl5pPr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27" name="Tijdelijke aanduiding voor dianummer 2">
            <a:extLst>
              <a:ext uri="{FF2B5EF4-FFF2-40B4-BE49-F238E27FC236}">
                <a16:creationId xmlns:a16="http://schemas.microsoft.com/office/drawing/2014/main" id="{AEFFA34C-885D-E995-D8F9-B4ACFBF31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C6639AD7-128F-B39D-B45F-0F22A2C6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93"/>
          <a:stretch/>
        </p:blipFill>
        <p:spPr>
          <a:xfrm rot="5400000">
            <a:off x="6072641" y="-5676015"/>
            <a:ext cx="443344" cy="11795374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pic>
        <p:nvPicPr>
          <p:cNvPr id="54" name="Afbeelding 53">
            <a:extLst>
              <a:ext uri="{FF2B5EF4-FFF2-40B4-BE49-F238E27FC236}">
                <a16:creationId xmlns:a16="http://schemas.microsoft.com/office/drawing/2014/main" id="{48479A23-C29C-C711-510C-05B69B882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1443" r="10857"/>
          <a:stretch/>
        </p:blipFill>
        <p:spPr>
          <a:xfrm rot="16200000">
            <a:off x="-6447" y="6444"/>
            <a:ext cx="1961253" cy="1948364"/>
          </a:xfrm>
          <a:custGeom>
            <a:avLst/>
            <a:gdLst>
              <a:gd name="connsiteX0" fmla="*/ 1961253 w 1961253"/>
              <a:gd name="connsiteY0" fmla="*/ 0 h 1948364"/>
              <a:gd name="connsiteX1" fmla="*/ 1961253 w 1961253"/>
              <a:gd name="connsiteY1" fmla="*/ 1948364 h 1948364"/>
              <a:gd name="connsiteX2" fmla="*/ 0 w 1961253"/>
              <a:gd name="connsiteY2" fmla="*/ 1948364 h 1948364"/>
              <a:gd name="connsiteX3" fmla="*/ 0 w 1961253"/>
              <a:gd name="connsiteY3" fmla="*/ 0 h 194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1253" h="1948364">
                <a:moveTo>
                  <a:pt x="1961253" y="0"/>
                </a:moveTo>
                <a:lnTo>
                  <a:pt x="1961253" y="1948364"/>
                </a:lnTo>
                <a:lnTo>
                  <a:pt x="0" y="1948364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7" name="Afbeelding 2">
            <a:extLst>
              <a:ext uri="{FF2B5EF4-FFF2-40B4-BE49-F238E27FC236}">
                <a16:creationId xmlns:a16="http://schemas.microsoft.com/office/drawing/2014/main" id="{F3DC42FA-4B8F-2EFC-CAB4-1CCAB93BE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6626" y="4929577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6650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jdlij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hthoek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0"/>
            <a:ext cx="12216063" cy="346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algn="ctr" rtl="0"/>
            <a:endParaRPr lang="nl-NL" sz="450" dirty="0"/>
          </a:p>
        </p:txBody>
      </p:sp>
      <p:sp>
        <p:nvSpPr>
          <p:cNvPr id="34" name="Rechthoek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</a:lstStyle>
          <a:p>
            <a:pPr algn="ctr" rtl="0"/>
            <a:endParaRPr lang="nl-NL" sz="16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10511627" cy="1012785"/>
          </a:xfrm>
        </p:spPr>
        <p:txBody>
          <a:bodyPr tIns="0" bIns="0" rtlCol="0"/>
          <a:lstStyle>
            <a:lvl1pPr algn="ctr">
              <a:lnSpc>
                <a:spcPct val="100000"/>
              </a:lnSpc>
              <a:defRPr lang="nl-NL" sz="3600">
                <a:solidFill>
                  <a:schemeClr val="accent6"/>
                </a:solidFill>
              </a:defRPr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14" name="Tijdelijke aanduiding voor inhoud 5">
            <a:extLst>
              <a:ext uri="{FF2B5EF4-FFF2-40B4-BE49-F238E27FC236}">
                <a16:creationId xmlns:a16="http://schemas.microsoft.com/office/drawing/2014/main" id="{4D6DED8E-165F-59D7-F01C-4EF0446E5FC0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914400" y="2316067"/>
            <a:ext cx="10511627" cy="3948557"/>
          </a:xfrm>
        </p:spPr>
        <p:txBody>
          <a:bodyPr lIns="91440" tIns="91440" rIns="91440" bIns="91440" rtlCol="0">
            <a:normAutofit/>
          </a:bodyPr>
          <a:lstStyle>
            <a:lvl1pPr>
              <a:spcBef>
                <a:spcPts val="1000"/>
              </a:spcBef>
              <a:defRPr lang="nl-NL" sz="1800"/>
            </a:lvl1pPr>
            <a:lvl2pPr>
              <a:spcBef>
                <a:spcPts val="1000"/>
              </a:spcBef>
              <a:defRPr lang="nl-NL" sz="1800"/>
            </a:lvl2pPr>
            <a:lvl3pPr>
              <a:spcBef>
                <a:spcPts val="1000"/>
              </a:spcBef>
              <a:defRPr lang="nl-NL" sz="1800"/>
            </a:lvl3pPr>
            <a:lvl4pPr>
              <a:spcBef>
                <a:spcPts val="1000"/>
              </a:spcBef>
              <a:defRPr lang="nl-NL" sz="1800"/>
            </a:lvl4pPr>
            <a:lvl5pPr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6" name="Tijdelijke aanduiding voor dianummer 2">
            <a:extLst>
              <a:ext uri="{FF2B5EF4-FFF2-40B4-BE49-F238E27FC236}">
                <a16:creationId xmlns:a16="http://schemas.microsoft.com/office/drawing/2014/main" id="{2933FDAB-13EE-5F9F-5DFC-A5A60BC636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750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it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: Vorm 12">
            <a:extLst>
              <a:ext uri="{FF2B5EF4-FFF2-40B4-BE49-F238E27FC236}">
                <a16:creationId xmlns:a16="http://schemas.microsoft.com/office/drawing/2014/main" id="{AEF1F750-031C-BDB7-BD7B-9CBE17406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9" name="Vrije vorm: Vorm 18">
            <a:extLst>
              <a:ext uri="{FF2B5EF4-FFF2-40B4-BE49-F238E27FC236}">
                <a16:creationId xmlns:a16="http://schemas.microsoft.com/office/drawing/2014/main" id="{FEB515B5-2D9F-58E1-6E3C-CCBF105D8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27501" y="0"/>
            <a:ext cx="4671276" cy="6857999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pic>
        <p:nvPicPr>
          <p:cNvPr id="9" name="Afbeelding 2">
            <a:extLst>
              <a:ext uri="{FF2B5EF4-FFF2-40B4-BE49-F238E27FC236}">
                <a16:creationId xmlns:a16="http://schemas.microsoft.com/office/drawing/2014/main" id="{5CCFEDF9-5B69-87BA-8A33-35033DA40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8766586" y="0"/>
            <a:ext cx="3432191" cy="343219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914401" y="849782"/>
            <a:ext cx="5715000" cy="2727709"/>
          </a:xfrm>
        </p:spPr>
        <p:txBody>
          <a:bodyPr tIns="0" bIns="0" rtlCol="0" anchor="b" anchorCtr="0">
            <a:noAutofit/>
          </a:bodyPr>
          <a:lstStyle>
            <a:lvl1pPr algn="l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6" name="Subtitel 2">
            <a:extLst>
              <a:ext uri="{FF2B5EF4-FFF2-40B4-BE49-F238E27FC236}">
                <a16:creationId xmlns:a16="http://schemas.microsoft.com/office/drawing/2014/main" id="{86F10CB4-CF79-A942-DA9C-04CBB7C89D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1" y="3813606"/>
            <a:ext cx="5715000" cy="2234642"/>
          </a:xfrm>
        </p:spPr>
        <p:txBody>
          <a:bodyPr lIns="91440" tIns="0" rIns="91440" bIns="0" rtlCol="0" anchor="t" anchorCtr="0">
            <a:normAutofit/>
          </a:bodyPr>
          <a:lstStyle>
            <a:lvl1pPr marL="0" indent="0" algn="l">
              <a:spcBef>
                <a:spcPts val="576"/>
              </a:spcBef>
              <a:buNone/>
              <a:defRPr lang="nl-NL" sz="2400"/>
            </a:lvl1pPr>
            <a:lvl2pPr marL="457200" indent="0" algn="ctr">
              <a:buNone/>
              <a:defRPr lang="nl-NL" sz="2000"/>
            </a:lvl2pPr>
            <a:lvl3pPr marL="914400" indent="0" algn="ctr">
              <a:buNone/>
              <a:defRPr lang="nl-NL" sz="1800"/>
            </a:lvl3pPr>
            <a:lvl4pPr marL="1371600" indent="0" algn="ctr">
              <a:buNone/>
              <a:defRPr lang="nl-NL" sz="1600"/>
            </a:lvl4pPr>
            <a:lvl5pPr marL="1828800" indent="0" algn="ctr">
              <a:buNone/>
              <a:defRPr lang="nl-NL" sz="1600"/>
            </a:lvl5pPr>
            <a:lvl6pPr marL="2286000" indent="0" algn="ctr">
              <a:buNone/>
              <a:defRPr lang="nl-NL" sz="1600"/>
            </a:lvl6pPr>
            <a:lvl7pPr marL="2743200" indent="0" algn="ctr">
              <a:buNone/>
              <a:defRPr lang="nl-NL" sz="1600"/>
            </a:lvl7pPr>
            <a:lvl8pPr marL="3200400" indent="0" algn="ctr">
              <a:buNone/>
              <a:defRPr lang="nl-NL" sz="1600"/>
            </a:lvl8pPr>
            <a:lvl9pPr marL="3657600" indent="0" algn="ctr">
              <a:buNone/>
              <a:defRPr lang="nl-NL" sz="1600"/>
            </a:lvl9pPr>
          </a:lstStyle>
          <a:p>
            <a:pPr rtl="0"/>
            <a:r>
              <a:rPr lang="nl-NL"/>
              <a:t>Klik om subtitel toe te voegen</a:t>
            </a:r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: Vorm 6">
            <a:extLst>
              <a:ext uri="{FF2B5EF4-FFF2-40B4-BE49-F238E27FC236}">
                <a16:creationId xmlns:a16="http://schemas.microsoft.com/office/drawing/2014/main" id="{2C6B5F91-ABF5-D0B6-E43F-40CEDC3A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9" name="Vrije vorm: Vorm 8">
            <a:extLst>
              <a:ext uri="{FF2B5EF4-FFF2-40B4-BE49-F238E27FC236}">
                <a16:creationId xmlns:a16="http://schemas.microsoft.com/office/drawing/2014/main" id="{A52D64F1-27B6-A1E5-4F44-A6029FA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 anchor="ctr" anchorCtr="0"/>
          <a:lstStyle>
            <a:defPPr>
              <a:defRPr lang="nl-NL"/>
            </a:def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nl-NL">
                <a:latin typeface="+mn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rije vorm: Vorm 5">
            <a:extLst>
              <a:ext uri="{FF2B5EF4-FFF2-40B4-BE49-F238E27FC236}">
                <a16:creationId xmlns:a16="http://schemas.microsoft.com/office/drawing/2014/main" id="{A626DE4B-D4E5-B36A-89FA-7C0E87AFC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8" name="Vrije vorm: Vorm 7">
            <a:extLst>
              <a:ext uri="{FF2B5EF4-FFF2-40B4-BE49-F238E27FC236}">
                <a16:creationId xmlns:a16="http://schemas.microsoft.com/office/drawing/2014/main" id="{95243571-BE64-3777-F992-88FC43A60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nl-NL">
                <a:latin typeface="+mn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Vrije vorm: Vorm 10">
            <a:extLst>
              <a:ext uri="{FF2B5EF4-FFF2-40B4-BE49-F238E27FC236}">
                <a16:creationId xmlns:a16="http://schemas.microsoft.com/office/drawing/2014/main" id="{ADFAE2CB-0EAD-E788-FCB7-FB12F6939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8952" y="758952"/>
            <a:ext cx="3932237" cy="1524662"/>
          </a:xfrm>
        </p:spPr>
        <p:txBody>
          <a:bodyPr rtlCol="0" anchor="b"/>
          <a:lstStyle>
            <a:lvl1pPr>
              <a:lnSpc>
                <a:spcPct val="100000"/>
              </a:lnSpc>
              <a:defRPr lang="nl-NL" sz="32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nl-NL">
                <a:latin typeface="+mn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758952" y="2286000"/>
            <a:ext cx="3932237" cy="3567086"/>
          </a:xfrm>
        </p:spPr>
        <p:txBody>
          <a:bodyPr rtlCol="0"/>
          <a:lstStyle>
            <a:lvl1pPr marL="0" indent="0">
              <a:buNone/>
              <a:defRPr lang="nl-NL" sz="1600"/>
            </a:lvl1pPr>
            <a:lvl2pPr marL="457200" indent="0">
              <a:buNone/>
              <a:defRPr lang="nl-NL" sz="1400"/>
            </a:lvl2pPr>
            <a:lvl3pPr marL="914400" indent="0">
              <a:buNone/>
              <a:defRPr lang="nl-NL" sz="1200"/>
            </a:lvl3pPr>
            <a:lvl4pPr marL="1371600" indent="0">
              <a:buNone/>
              <a:defRPr lang="nl-NL" sz="1000"/>
            </a:lvl4pPr>
            <a:lvl5pPr marL="1828800" indent="0">
              <a:buNone/>
              <a:defRPr lang="nl-NL" sz="1000"/>
            </a:lvl5pPr>
            <a:lvl6pPr marL="2286000" indent="0">
              <a:buNone/>
              <a:defRPr lang="nl-NL" sz="1000"/>
            </a:lvl6pPr>
            <a:lvl7pPr marL="2743200" indent="0">
              <a:buNone/>
              <a:defRPr lang="nl-NL" sz="1000"/>
            </a:lvl7pPr>
            <a:lvl8pPr marL="3200400" indent="0">
              <a:buNone/>
              <a:defRPr lang="nl-NL" sz="1000"/>
            </a:lvl8pPr>
            <a:lvl9pPr marL="3657600" indent="0">
              <a:buNone/>
              <a:defRPr lang="nl-NL" sz="1000"/>
            </a:lvl9pPr>
          </a:lstStyle>
          <a:p>
            <a:pPr lvl="0" rtl="0"/>
            <a:r>
              <a:rPr lang="nl-NL"/>
              <a:t>Klik om tekst toe te voegen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5183187" y="741459"/>
            <a:ext cx="6242839" cy="5119592"/>
          </a:xfrm>
        </p:spPr>
        <p:txBody>
          <a:bodyPr rtlCol="0"/>
          <a:lstStyle>
            <a:lvl1pPr>
              <a:defRPr lang="nl-NL" sz="3200"/>
            </a:lvl1pPr>
            <a:lvl2pPr>
              <a:defRPr lang="nl-NL" sz="2800"/>
            </a:lvl2pPr>
            <a:lvl3pPr>
              <a:defRPr lang="nl-NL" sz="2400"/>
            </a:lvl3pPr>
            <a:lvl4pPr>
              <a:defRPr lang="nl-NL" sz="2000"/>
            </a:lvl4pPr>
            <a:lvl5pPr>
              <a:defRPr lang="nl-NL" sz="2000"/>
            </a:lvl5pPr>
            <a:lvl6pPr>
              <a:defRPr lang="nl-NL" sz="2000"/>
            </a:lvl6pPr>
            <a:lvl7pPr>
              <a:defRPr lang="nl-NL" sz="2000"/>
            </a:lvl7pPr>
            <a:lvl8pPr>
              <a:defRPr lang="nl-NL" sz="2000"/>
            </a:lvl8pPr>
            <a:lvl9pPr>
              <a:defRPr lang="nl-NL" sz="2000"/>
            </a:lvl9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Vrije vorm: Vorm 10">
            <a:extLst>
              <a:ext uri="{FF2B5EF4-FFF2-40B4-BE49-F238E27FC236}">
                <a16:creationId xmlns:a16="http://schemas.microsoft.com/office/drawing/2014/main" id="{CAA6B609-D718-DB49-892F-7E49376CC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60938" y="755372"/>
            <a:ext cx="3931920" cy="1527048"/>
          </a:xfrm>
        </p:spPr>
        <p:txBody>
          <a:bodyPr rtlCol="0" anchor="b"/>
          <a:lstStyle>
            <a:lvl1pPr>
              <a:lnSpc>
                <a:spcPct val="100000"/>
              </a:lnSpc>
              <a:defRPr lang="nl-NL" sz="32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nl-NL">
                <a:latin typeface="+mn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760938" y="2286001"/>
            <a:ext cx="3931920" cy="3811588"/>
          </a:xfrm>
        </p:spPr>
        <p:txBody>
          <a:bodyPr rtlCol="0"/>
          <a:lstStyle>
            <a:lvl1pPr marL="0" indent="0">
              <a:buNone/>
              <a:defRPr lang="nl-NL" sz="1600"/>
            </a:lvl1pPr>
            <a:lvl2pPr marL="457200" indent="0">
              <a:buNone/>
              <a:defRPr lang="nl-NL" sz="1400"/>
            </a:lvl2pPr>
            <a:lvl3pPr marL="914400" indent="0">
              <a:buNone/>
              <a:defRPr lang="nl-NL" sz="1200"/>
            </a:lvl3pPr>
            <a:lvl4pPr marL="1371600" indent="0">
              <a:buNone/>
              <a:defRPr lang="nl-NL" sz="1000"/>
            </a:lvl4pPr>
            <a:lvl5pPr marL="1828800" indent="0">
              <a:buNone/>
              <a:defRPr lang="nl-NL" sz="1000"/>
            </a:lvl5pPr>
            <a:lvl6pPr marL="2286000" indent="0">
              <a:buNone/>
              <a:defRPr lang="nl-NL" sz="1000"/>
            </a:lvl6pPr>
            <a:lvl7pPr marL="2743200" indent="0">
              <a:buNone/>
              <a:defRPr lang="nl-NL" sz="1000"/>
            </a:lvl7pPr>
            <a:lvl8pPr marL="3200400" indent="0">
              <a:buNone/>
              <a:defRPr lang="nl-NL" sz="1000"/>
            </a:lvl8pPr>
            <a:lvl9pPr marL="3657600" indent="0">
              <a:buNone/>
              <a:defRPr lang="nl-NL" sz="1000"/>
            </a:lvl9pPr>
          </a:lstStyle>
          <a:p>
            <a:pPr lvl="0" rtl="0"/>
            <a:r>
              <a:rPr lang="nl-NL"/>
              <a:t>Klik om tekst toe te voegen</a:t>
            </a:r>
          </a:p>
        </p:txBody>
      </p:sp>
      <p:sp>
        <p:nvSpPr>
          <p:cNvPr id="3" name="Tijdelijke aanduiding voor afbeelding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62700" y="987425"/>
            <a:ext cx="6172200" cy="487362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lang="nl-NL" sz="2800"/>
            </a:lvl1pPr>
            <a:lvl2pPr marL="457200" indent="0">
              <a:buNone/>
              <a:defRPr lang="nl-NL" sz="2800"/>
            </a:lvl2pPr>
            <a:lvl3pPr marL="914400" indent="0">
              <a:buNone/>
              <a:defRPr lang="nl-NL" sz="2400"/>
            </a:lvl3pPr>
            <a:lvl4pPr marL="1371600" indent="0">
              <a:buNone/>
              <a:defRPr lang="nl-NL" sz="2000"/>
            </a:lvl4pPr>
            <a:lvl5pPr marL="1828800" indent="0">
              <a:buNone/>
              <a:defRPr lang="nl-NL" sz="2000"/>
            </a:lvl5pPr>
            <a:lvl6pPr marL="2286000" indent="0">
              <a:buNone/>
              <a:defRPr lang="nl-NL" sz="2000"/>
            </a:lvl6pPr>
            <a:lvl7pPr marL="2743200" indent="0">
              <a:buNone/>
              <a:defRPr lang="nl-NL" sz="2000"/>
            </a:lvl7pPr>
            <a:lvl8pPr marL="3200400" indent="0">
              <a:buNone/>
              <a:defRPr lang="nl-NL" sz="2000"/>
            </a:lvl8pPr>
            <a:lvl9pPr marL="3657600" indent="0">
              <a:buNone/>
              <a:defRPr lang="nl-NL" sz="2000"/>
            </a:lvl9pPr>
          </a:lstStyle>
          <a:p>
            <a:pPr rtl="0"/>
            <a:r>
              <a:rPr lang="nl-NL"/>
              <a:t>Klik om afbeelding toe te voegen</a:t>
            </a:r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e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Vrije v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8" name="Vrije v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grpSp>
        <p:nvGrpSpPr>
          <p:cNvPr id="9" name="Groe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Vrije v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  <p:sp>
          <p:nvSpPr>
            <p:cNvPr id="11" name="Vrije v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14" name="Afbeelding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6583680" cy="1531357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13" name="Tijdelijke aanduiding voor inhoud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400" y="2834640"/>
            <a:ext cx="6583680" cy="3207344"/>
          </a:xfrm>
        </p:spPr>
        <p:txBody>
          <a:bodyPr lIns="91440" tIns="0" rIns="91440" bIns="0" rtlCol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nl-NL" sz="2400"/>
            </a:lvl1pPr>
            <a:lvl2pPr marL="347472">
              <a:lnSpc>
                <a:spcPct val="150000"/>
              </a:lnSpc>
              <a:spcBef>
                <a:spcPts val="0"/>
              </a:spcBef>
              <a:defRPr lang="nl-NL" sz="2000"/>
            </a:lvl2pPr>
            <a:lvl3pPr marL="685800">
              <a:lnSpc>
                <a:spcPct val="150000"/>
              </a:lnSpc>
              <a:spcBef>
                <a:spcPts val="0"/>
              </a:spcBef>
              <a:defRPr lang="nl-NL" sz="1800"/>
            </a:lvl3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71114D1E-7749-DD58-8782-318E4F679D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leid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7537D12D-0FCA-3396-988D-452D3D526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algn="ctr" rtl="0"/>
            <a:endParaRPr lang="nl-NL" sz="450" dirty="0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11710CE8-8A83-C0D3-623E-AFCC6C6A2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332509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</a:lstStyle>
          <a:p>
            <a:pPr algn="ctr" rtl="0"/>
            <a:endParaRPr lang="nl-NL" sz="1600" dirty="0"/>
          </a:p>
        </p:txBody>
      </p:sp>
      <p:grpSp>
        <p:nvGrpSpPr>
          <p:cNvPr id="18" name="Groep 17">
            <a:extLst>
              <a:ext uri="{FF2B5EF4-FFF2-40B4-BE49-F238E27FC236}">
                <a16:creationId xmlns:a16="http://schemas.microsoft.com/office/drawing/2014/main" id="{7AA66C80-37C3-6D28-7564-733A30B2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353550" y="0"/>
            <a:ext cx="2838450" cy="2857958"/>
            <a:chOff x="0" y="0"/>
            <a:chExt cx="2838450" cy="2857958"/>
          </a:xfrm>
        </p:grpSpPr>
        <p:sp>
          <p:nvSpPr>
            <p:cNvPr id="12" name="Vrije vorm: Vorm 28">
              <a:extLst>
                <a:ext uri="{FF2B5EF4-FFF2-40B4-BE49-F238E27FC236}">
                  <a16:creationId xmlns:a16="http://schemas.microsoft.com/office/drawing/2014/main" id="{D9DB7C23-E0CF-A75F-BFFD-4E7679AF4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lvl="0" rtl="0"/>
              <a:endParaRPr lang="nl-NL" dirty="0"/>
            </a:p>
          </p:txBody>
        </p:sp>
        <p:sp>
          <p:nvSpPr>
            <p:cNvPr id="15" name="Vrije vorm: Vorm 15">
              <a:extLst>
                <a:ext uri="{FF2B5EF4-FFF2-40B4-BE49-F238E27FC236}">
                  <a16:creationId xmlns:a16="http://schemas.microsoft.com/office/drawing/2014/main" id="{4D62A0CC-A0CE-403A-A167-27225B2C6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lvl="0" rtl="0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6" name="Afbeelding 2">
              <a:extLst>
                <a:ext uri="{FF2B5EF4-FFF2-40B4-BE49-F238E27FC236}">
                  <a16:creationId xmlns:a16="http://schemas.microsoft.com/office/drawing/2014/main" id="{F8AD83DA-A293-6D56-F606-7C98C403A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458332" y="590133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2" name="Titel 1"/>
          <p:cNvSpPr>
            <a:spLocks noGrp="1"/>
          </p:cNvSpPr>
          <p:nvPr userDrawn="1">
            <p:ph type="title" hasCustomPrompt="1"/>
          </p:nvPr>
        </p:nvSpPr>
        <p:spPr>
          <a:xfrm>
            <a:off x="5702441" y="1061623"/>
            <a:ext cx="5723586" cy="4739104"/>
          </a:xfrm>
        </p:spPr>
        <p:txBody>
          <a:bodyPr tIns="0" bIns="0" rtlCol="0" anchor="ctr">
            <a:noAutofit/>
          </a:bodyPr>
          <a:lstStyle>
            <a:lvl1pPr algn="l">
              <a:lnSpc>
                <a:spcPct val="100000"/>
              </a:lnSpc>
              <a:defRPr lang="nl-NL" sz="3600" b="1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8" name="Tijdelijke aanduiding voor afbeelding 7">
            <a:extLst>
              <a:ext uri="{FF2B5EF4-FFF2-40B4-BE49-F238E27FC236}">
                <a16:creationId xmlns:a16="http://schemas.microsoft.com/office/drawing/2014/main" id="{E979AC40-7C15-9431-5B1A-415655A7FC0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3345" y="0"/>
            <a:ext cx="4344695" cy="6359525"/>
          </a:xfrm>
        </p:spPr>
        <p:txBody>
          <a:bodyPr rtlCol="0">
            <a:normAutofit/>
          </a:bodyPr>
          <a:lstStyle>
            <a:lvl1pPr marL="0" indent="0">
              <a:buNone/>
              <a:defRPr lang="nl-NL" sz="1800"/>
            </a:lvl1pPr>
          </a:lstStyle>
          <a:p>
            <a:pPr lvl="0" rtl="0"/>
            <a:r>
              <a:rPr lang="nl-NL"/>
              <a:t>Klik om afbeelding toe te voegen</a:t>
            </a:r>
          </a:p>
        </p:txBody>
      </p:sp>
    </p:spTree>
    <p:extLst>
      <p:ext uri="{BB962C8B-B14F-4D97-AF65-F5344CB8AC3E}">
        <p14:creationId xmlns:p14="http://schemas.microsoft.com/office/powerpoint/2010/main" val="43318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hoek 20">
            <a:extLst>
              <a:ext uri="{FF2B5EF4-FFF2-40B4-BE49-F238E27FC236}">
                <a16:creationId xmlns:a16="http://schemas.microsoft.com/office/drawing/2014/main" id="{86F8B46B-EF6E-BC12-09E2-0F3B77919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algn="ctr" rtl="0"/>
            <a:endParaRPr lang="nl-NL" sz="450" dirty="0"/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5D7B4F11-E150-473B-98F5-6E6AC9646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</a:lstStyle>
          <a:p>
            <a:pPr algn="ctr" rtl="0"/>
            <a:endParaRPr lang="nl-NL" sz="1600" dirty="0"/>
          </a:p>
        </p:txBody>
      </p:sp>
      <p:sp>
        <p:nvSpPr>
          <p:cNvPr id="36" name="Vrije vorm 35">
            <a:extLst>
              <a:ext uri="{FF2B5EF4-FFF2-40B4-BE49-F238E27FC236}">
                <a16:creationId xmlns:a16="http://schemas.microsoft.com/office/drawing/2014/main" id="{A8E2FA61-C047-21BB-AA50-F84AD768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760023" y="3764463"/>
            <a:ext cx="2812357" cy="3394143"/>
          </a:xfrm>
          <a:custGeom>
            <a:avLst/>
            <a:gdLst>
              <a:gd name="connsiteX0" fmla="*/ 0 w 2812357"/>
              <a:gd name="connsiteY0" fmla="*/ 0 h 3394143"/>
              <a:gd name="connsiteX1" fmla="*/ 2812357 w 2812357"/>
              <a:gd name="connsiteY1" fmla="*/ 3394143 h 3394143"/>
              <a:gd name="connsiteX2" fmla="*/ 0 w 2812357"/>
              <a:gd name="connsiteY2" fmla="*/ 3394143 h 339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2357" h="3394143">
                <a:moveTo>
                  <a:pt x="0" y="0"/>
                </a:moveTo>
                <a:lnTo>
                  <a:pt x="2812357" y="3394143"/>
                </a:lnTo>
                <a:lnTo>
                  <a:pt x="0" y="3394143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3" name="Vrije vorm 32">
            <a:extLst>
              <a:ext uri="{FF2B5EF4-FFF2-40B4-BE49-F238E27FC236}">
                <a16:creationId xmlns:a16="http://schemas.microsoft.com/office/drawing/2014/main" id="{1A2791BA-760E-9FA5-8743-D0B699FC9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63854"/>
            <a:ext cx="435241" cy="3394146"/>
          </a:xfrm>
          <a:custGeom>
            <a:avLst/>
            <a:gdLst>
              <a:gd name="connsiteX0" fmla="*/ 435241 w 435241"/>
              <a:gd name="connsiteY0" fmla="*/ 0 h 3394146"/>
              <a:gd name="connsiteX1" fmla="*/ 435241 w 435241"/>
              <a:gd name="connsiteY1" fmla="*/ 3394146 h 3394146"/>
              <a:gd name="connsiteX2" fmla="*/ 0 w 435241"/>
              <a:gd name="connsiteY2" fmla="*/ 3394146 h 3394146"/>
              <a:gd name="connsiteX3" fmla="*/ 0 w 435241"/>
              <a:gd name="connsiteY3" fmla="*/ 523525 h 339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41" h="3394146">
                <a:moveTo>
                  <a:pt x="435241" y="0"/>
                </a:moveTo>
                <a:lnTo>
                  <a:pt x="435241" y="3394146"/>
                </a:lnTo>
                <a:lnTo>
                  <a:pt x="0" y="3394146"/>
                </a:lnTo>
                <a:lnTo>
                  <a:pt x="0" y="52352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nl-NL"/>
            </a:defPPr>
          </a:lstStyle>
          <a:p>
            <a:pPr lvl="0" algn="ctr" rtl="0"/>
            <a:endParaRPr lang="nl-NL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D6A03F2-8C7B-D33B-0E8F-24D4800D5C0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1057275"/>
            <a:ext cx="5259554" cy="2495028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tekst toe te voegen</a:t>
            </a:r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C51465C6-2CDE-B5BF-F22E-CBDD44E86CFC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914400" y="3808750"/>
            <a:ext cx="5259554" cy="2233233"/>
          </a:xfrm>
        </p:spPr>
        <p:txBody>
          <a:bodyPr lIns="91440" tIns="0" rIns="9144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nl-NL" sz="2400"/>
            </a:lvl1pPr>
            <a:lvl2pPr marL="347472">
              <a:lnSpc>
                <a:spcPct val="100000"/>
              </a:lnSpc>
              <a:spcBef>
                <a:spcPts val="0"/>
              </a:spcBef>
              <a:defRPr lang="nl-NL" sz="2400"/>
            </a:lvl2pPr>
            <a:lvl3pPr marL="685800">
              <a:lnSpc>
                <a:spcPct val="100000"/>
              </a:lnSpc>
              <a:spcBef>
                <a:spcPts val="0"/>
              </a:spcBef>
              <a:defRPr lang="nl-NL" sz="2400"/>
            </a:lvl3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</p:txBody>
      </p:sp>
      <p:sp>
        <p:nvSpPr>
          <p:cNvPr id="52" name="Tijdelijke aanduiding voor afbeelding 7">
            <a:extLst>
              <a:ext uri="{FF2B5EF4-FFF2-40B4-BE49-F238E27FC236}">
                <a16:creationId xmlns:a16="http://schemas.microsoft.com/office/drawing/2014/main" id="{55126063-BDEE-A1AB-FDAE-DD9B98CACDA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14194" y="410780"/>
            <a:ext cx="4344695" cy="6447220"/>
          </a:xfrm>
          <a:solidFill>
            <a:schemeClr val="accent3"/>
          </a:solidFill>
        </p:spPr>
        <p:txBody>
          <a:bodyPr rtlCol="0">
            <a:normAutofit/>
          </a:bodyPr>
          <a:lstStyle>
            <a:lvl1pPr marL="0" indent="0">
              <a:buNone/>
              <a:defRPr lang="nl-NL" sz="1800"/>
            </a:lvl1pPr>
          </a:lstStyle>
          <a:p>
            <a:pPr lvl="0" rtl="0"/>
            <a:r>
              <a:rPr lang="nl-NL"/>
              <a:t>Klik om afbeelding toe te voegen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fbeelding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53" name="Vrije vorm: Vorm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9" name="Vrije v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-9389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31" name="Vrije v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33" name="Afbeelding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000"/>
            </a:schemeClr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460565" y="1057274"/>
            <a:ext cx="7965461" cy="994164"/>
          </a:xfrm>
        </p:spPr>
        <p:txBody>
          <a:bodyPr lIns="91440" tIns="0" rIns="91440" bIns="0" rtlCol="0" anchor="b" anchorCtr="0">
            <a:noAutofit/>
          </a:bodyPr>
          <a:lstStyle>
            <a:lvl1pPr algn="l">
              <a:lnSpc>
                <a:spcPct val="100000"/>
              </a:lnSpc>
              <a:defRPr lang="nl-NL" sz="3600" b="1">
                <a:latin typeface="+mj-lt"/>
                <a:cs typeface="Arial" panose="020B0604020202020204" pitchFamily="34" charset="0"/>
              </a:defRPr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13" name="Tijdelijke aanduiding voor inhoud 3">
            <a:extLst>
              <a:ext uri="{FF2B5EF4-FFF2-40B4-BE49-F238E27FC236}">
                <a16:creationId xmlns:a16="http://schemas.microsoft.com/office/drawing/2014/main" id="{B20F5EA7-881C-8FB7-EAC9-89C8F2E5865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0565" y="2303029"/>
            <a:ext cx="7965460" cy="3497698"/>
          </a:xfrm>
        </p:spPr>
        <p:txBody>
          <a:bodyPr lIns="91440" tIns="0" rIns="91440" bIns="0" rtlCol="0">
            <a:normAutofit/>
          </a:bodyPr>
          <a:lstStyle>
            <a:lvl1pPr>
              <a:spcBef>
                <a:spcPts val="1000"/>
              </a:spcBef>
              <a:defRPr lang="nl-NL" sz="1800"/>
            </a:lvl1pPr>
            <a:lvl2pPr>
              <a:spcBef>
                <a:spcPts val="1000"/>
              </a:spcBef>
              <a:defRPr lang="nl-NL" sz="1800"/>
            </a:lvl2pPr>
            <a:lvl3pPr>
              <a:spcBef>
                <a:spcPts val="1000"/>
              </a:spcBef>
              <a:defRPr lang="nl-NL" sz="1800"/>
            </a:lvl3pPr>
            <a:lvl4pPr>
              <a:spcBef>
                <a:spcPts val="1000"/>
              </a:spcBef>
              <a:defRPr lang="nl-NL" sz="1800"/>
            </a:lvl4pPr>
            <a:lvl5pPr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8" name="Tijdelijke aanduiding voor dianummer 2">
            <a:extLst>
              <a:ext uri="{FF2B5EF4-FFF2-40B4-BE49-F238E27FC236}">
                <a16:creationId xmlns:a16="http://schemas.microsoft.com/office/drawing/2014/main" id="{ED7A50D8-0839-EC58-FFBE-315A20995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elijkin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4809" y="1057274"/>
            <a:ext cx="7043617" cy="2520217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11" name="Afbeelding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pic>
        <p:nvPicPr>
          <p:cNvPr id="13" name="Afbeelding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Vrije vorm: Vorm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17" name="Afbeelding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pic>
        <p:nvPicPr>
          <p:cNvPr id="19" name="Afbeelding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6" name="Tijdelijke aanduiding voor dianummer 2">
            <a:extLst>
              <a:ext uri="{FF2B5EF4-FFF2-40B4-BE49-F238E27FC236}">
                <a16:creationId xmlns:a16="http://schemas.microsoft.com/office/drawing/2014/main" id="{B00F713C-1CC6-5879-0410-95F179D56A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sp>
        <p:nvSpPr>
          <p:cNvPr id="2" name="Tijdelijke aanduiding voor inhoud 2">
            <a:extLst>
              <a:ext uri="{FF2B5EF4-FFF2-40B4-BE49-F238E27FC236}">
                <a16:creationId xmlns:a16="http://schemas.microsoft.com/office/drawing/2014/main" id="{8E40D3F2-4A7A-F909-AC98-0B402B26776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364808" y="3808750"/>
            <a:ext cx="7043618" cy="2233233"/>
          </a:xfrm>
        </p:spPr>
        <p:txBody>
          <a:bodyPr lIns="91440" tIns="0" rIns="9144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nl-NL" sz="2400"/>
            </a:lvl1pPr>
            <a:lvl2pPr marL="347472">
              <a:lnSpc>
                <a:spcPct val="100000"/>
              </a:lnSpc>
              <a:spcBef>
                <a:spcPts val="0"/>
              </a:spcBef>
              <a:defRPr lang="nl-NL" sz="2400"/>
            </a:lvl2pPr>
            <a:lvl3pPr marL="685800">
              <a:lnSpc>
                <a:spcPct val="100000"/>
              </a:lnSpc>
              <a:spcBef>
                <a:spcPts val="0"/>
              </a:spcBef>
              <a:defRPr lang="nl-NL" sz="2400"/>
            </a:lvl3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</p:txBody>
      </p:sp>
    </p:spTree>
    <p:extLst>
      <p:ext uri="{BB962C8B-B14F-4D97-AF65-F5344CB8AC3E}">
        <p14:creationId xmlns:p14="http://schemas.microsoft.com/office/powerpoint/2010/main" val="311629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Vrije vorm 26">
            <a:extLst>
              <a:ext uri="{FF2B5EF4-FFF2-40B4-BE49-F238E27FC236}">
                <a16:creationId xmlns:a16="http://schemas.microsoft.com/office/drawing/2014/main" id="{3C7B0BB3-A5CA-7C72-DC39-AD00EC909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427336"/>
            <a:ext cx="3202546" cy="3430665"/>
          </a:xfrm>
          <a:custGeom>
            <a:avLst/>
            <a:gdLst>
              <a:gd name="connsiteX0" fmla="*/ 0 w 3202546"/>
              <a:gd name="connsiteY0" fmla="*/ 0 h 3430665"/>
              <a:gd name="connsiteX1" fmla="*/ 3202546 w 3202546"/>
              <a:gd name="connsiteY1" fmla="*/ 0 h 3430665"/>
              <a:gd name="connsiteX2" fmla="*/ 3202546 w 3202546"/>
              <a:gd name="connsiteY2" fmla="*/ 3430665 h 3430665"/>
              <a:gd name="connsiteX3" fmla="*/ 0 w 3202546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0665">
                <a:moveTo>
                  <a:pt x="0" y="0"/>
                </a:moveTo>
                <a:lnTo>
                  <a:pt x="3202546" y="0"/>
                </a:lnTo>
                <a:lnTo>
                  <a:pt x="3202546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8" name="Vrije vorm 17">
            <a:extLst>
              <a:ext uri="{FF2B5EF4-FFF2-40B4-BE49-F238E27FC236}">
                <a16:creationId xmlns:a16="http://schemas.microsoft.com/office/drawing/2014/main" id="{07871527-68A5-0A5C-F5A6-A80523BAC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654149"/>
            <a:ext cx="3202546" cy="3203852"/>
          </a:xfrm>
          <a:custGeom>
            <a:avLst/>
            <a:gdLst>
              <a:gd name="connsiteX0" fmla="*/ 3202546 w 3202546"/>
              <a:gd name="connsiteY0" fmla="*/ 0 h 3203852"/>
              <a:gd name="connsiteX1" fmla="*/ 3202546 w 3202546"/>
              <a:gd name="connsiteY1" fmla="*/ 3203852 h 3203852"/>
              <a:gd name="connsiteX2" fmla="*/ 0 w 3202546"/>
              <a:gd name="connsiteY2" fmla="*/ 3203852 h 3203852"/>
              <a:gd name="connsiteX3" fmla="*/ 0 w 3202546"/>
              <a:gd name="connsiteY3" fmla="*/ 3190718 h 320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203852">
                <a:moveTo>
                  <a:pt x="3202546" y="0"/>
                </a:moveTo>
                <a:lnTo>
                  <a:pt x="3202546" y="3203852"/>
                </a:lnTo>
                <a:lnTo>
                  <a:pt x="0" y="3203852"/>
                </a:lnTo>
                <a:lnTo>
                  <a:pt x="0" y="31907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4" name="Vrije vorm 13">
            <a:extLst>
              <a:ext uri="{FF2B5EF4-FFF2-40B4-BE49-F238E27FC236}">
                <a16:creationId xmlns:a16="http://schemas.microsoft.com/office/drawing/2014/main" id="{CEB118B3-9B06-AD11-738A-7A0651F98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5" y="1"/>
            <a:ext cx="3202545" cy="3437345"/>
          </a:xfrm>
          <a:custGeom>
            <a:avLst/>
            <a:gdLst>
              <a:gd name="connsiteX0" fmla="*/ 0 w 3202545"/>
              <a:gd name="connsiteY0" fmla="*/ 0 h 3437345"/>
              <a:gd name="connsiteX1" fmla="*/ 3202545 w 3202545"/>
              <a:gd name="connsiteY1" fmla="*/ 0 h 3437345"/>
              <a:gd name="connsiteX2" fmla="*/ 3202545 w 3202545"/>
              <a:gd name="connsiteY2" fmla="*/ 3437345 h 3437345"/>
              <a:gd name="connsiteX3" fmla="*/ 0 w 320254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5" h="3437345">
                <a:moveTo>
                  <a:pt x="0" y="0"/>
                </a:moveTo>
                <a:lnTo>
                  <a:pt x="3202545" y="0"/>
                </a:lnTo>
                <a:lnTo>
                  <a:pt x="320254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Vrije vorm 15">
            <a:extLst>
              <a:ext uri="{FF2B5EF4-FFF2-40B4-BE49-F238E27FC236}">
                <a16:creationId xmlns:a16="http://schemas.microsoft.com/office/drawing/2014/main" id="{0EA94262-504E-06F2-F383-E832C37B1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6681"/>
            <a:ext cx="3202546" cy="3436477"/>
          </a:xfrm>
          <a:custGeom>
            <a:avLst/>
            <a:gdLst>
              <a:gd name="connsiteX0" fmla="*/ 0 w 3202546"/>
              <a:gd name="connsiteY0" fmla="*/ 0 h 3436477"/>
              <a:gd name="connsiteX1" fmla="*/ 3202546 w 3202546"/>
              <a:gd name="connsiteY1" fmla="*/ 3214418 h 3436477"/>
              <a:gd name="connsiteX2" fmla="*/ 3202546 w 3202546"/>
              <a:gd name="connsiteY2" fmla="*/ 3436477 h 3436477"/>
              <a:gd name="connsiteX3" fmla="*/ 0 w 3202546"/>
              <a:gd name="connsiteY3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6477">
                <a:moveTo>
                  <a:pt x="0" y="0"/>
                </a:moveTo>
                <a:lnTo>
                  <a:pt x="3202546" y="3214418"/>
                </a:lnTo>
                <a:lnTo>
                  <a:pt x="3202546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lvl="0" rtl="0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0" name="Titel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399" y="834635"/>
            <a:ext cx="7796464" cy="1222385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/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19" name="Tijdelijke aanduiding voor dianummer 2">
            <a:extLst>
              <a:ext uri="{FF2B5EF4-FFF2-40B4-BE49-F238E27FC236}">
                <a16:creationId xmlns:a16="http://schemas.microsoft.com/office/drawing/2014/main" id="{BFBCB81C-7599-87A1-8037-5FB8C374503A}"/>
              </a:ext>
            </a:extLst>
          </p:cNvPr>
          <p:cNvSpPr>
            <a:spLocks noGrp="1"/>
          </p:cNvSpPr>
          <p:nvPr userDrawn="1"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sp>
        <p:nvSpPr>
          <p:cNvPr id="23" name="Tijdelijke aanduiding voor inhoud 3">
            <a:extLst>
              <a:ext uri="{FF2B5EF4-FFF2-40B4-BE49-F238E27FC236}">
                <a16:creationId xmlns:a16="http://schemas.microsoft.com/office/drawing/2014/main" id="{6FF02D51-6992-3FED-2A19-92E5AC564CF4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914400" y="2303028"/>
            <a:ext cx="3283119" cy="3720337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1000"/>
              </a:spcBef>
              <a:buNone/>
              <a:defRPr lang="nl-NL" sz="1800"/>
            </a:lvl1pPr>
            <a:lvl2pPr marL="283464" indent="-283464">
              <a:spcBef>
                <a:spcPts val="1000"/>
              </a:spcBef>
              <a:defRPr lang="nl-NL" sz="1800"/>
            </a:lvl2pPr>
            <a:lvl3pPr marL="283464" indent="-283464">
              <a:spcBef>
                <a:spcPts val="1000"/>
              </a:spcBef>
              <a:defRPr lang="nl-NL" sz="1800"/>
            </a:lvl3pPr>
            <a:lvl4pPr marL="283464" indent="-283464">
              <a:spcBef>
                <a:spcPts val="1000"/>
              </a:spcBef>
              <a:defRPr lang="nl-NL" sz="1800"/>
            </a:lvl4pPr>
            <a:lvl5pPr marL="283464" indent="-283464"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25" name="Tijdelijke aanduiding voor inhoud 5">
            <a:extLst>
              <a:ext uri="{FF2B5EF4-FFF2-40B4-BE49-F238E27FC236}">
                <a16:creationId xmlns:a16="http://schemas.microsoft.com/office/drawing/2014/main" id="{C2762372-3C12-61F8-F131-E4C08A2B1735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4782159" y="2303028"/>
            <a:ext cx="3284951" cy="3720337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1000"/>
              </a:spcBef>
              <a:buNone/>
              <a:defRPr lang="nl-NL" sz="1800"/>
            </a:lvl1pPr>
            <a:lvl2pPr marL="283464" indent="-283464">
              <a:spcBef>
                <a:spcPts val="1000"/>
              </a:spcBef>
              <a:defRPr lang="nl-NL" sz="1800"/>
            </a:lvl2pPr>
            <a:lvl3pPr marL="283464" indent="-283464">
              <a:spcBef>
                <a:spcPts val="1000"/>
              </a:spcBef>
              <a:defRPr lang="nl-NL" sz="1800"/>
            </a:lvl3pPr>
            <a:lvl4pPr marL="283464" indent="-283464">
              <a:spcBef>
                <a:spcPts val="1000"/>
              </a:spcBef>
              <a:defRPr lang="nl-NL" sz="1800"/>
            </a:lvl4pPr>
            <a:lvl5pPr marL="283464" indent="-283464"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68673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jdlij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hthoek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algn="ctr" rtl="0"/>
            <a:endParaRPr lang="nl-NL" sz="450" dirty="0"/>
          </a:p>
        </p:txBody>
      </p:sp>
      <p:sp>
        <p:nvSpPr>
          <p:cNvPr id="34" name="Rechthoek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</a:lstStyle>
          <a:p>
            <a:pPr algn="ctr" rtl="0"/>
            <a:endParaRPr lang="nl-NL" sz="16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65393"/>
            <a:ext cx="7631709" cy="1091627"/>
          </a:xfrm>
        </p:spPr>
        <p:txBody>
          <a:bodyPr tIns="0" bIns="0" rtlCol="0"/>
          <a:lstStyle>
            <a:lvl1pPr algn="l">
              <a:lnSpc>
                <a:spcPct val="100000"/>
              </a:lnSpc>
              <a:defRPr lang="nl-NL" sz="3600">
                <a:solidFill>
                  <a:schemeClr val="accent6"/>
                </a:solidFill>
              </a:defRPr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0AADE444-940A-5A34-8C49-4F15BC33EEC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914400" y="2303028"/>
            <a:ext cx="3283119" cy="4144192"/>
          </a:xfrm>
        </p:spPr>
        <p:txBody>
          <a:bodyPr lIns="91440" tIns="0" rIns="91440" bIns="0" rtlCol="0">
            <a:normAutofit/>
          </a:bodyPr>
          <a:lstStyle>
            <a:lvl1pPr marL="457200" indent="-457200">
              <a:spcBef>
                <a:spcPts val="1000"/>
              </a:spcBef>
              <a:buFont typeface="+mj-lt"/>
              <a:buAutoNum type="arabicPeriod"/>
              <a:defRPr lang="nl-NL" sz="1800"/>
            </a:lvl1pPr>
            <a:lvl2pPr marL="745236" indent="-342900">
              <a:spcBef>
                <a:spcPts val="1000"/>
              </a:spcBef>
              <a:buFont typeface="+mj-lt"/>
              <a:buAutoNum type="alphaLcPeriod"/>
              <a:defRPr lang="nl-NL" sz="1800"/>
            </a:lvl2pPr>
            <a:lvl3pPr marL="1202436" indent="-342900">
              <a:spcBef>
                <a:spcPts val="1000"/>
              </a:spcBef>
              <a:buFont typeface="+mj-lt"/>
              <a:buAutoNum type="arabicParenR"/>
              <a:defRPr lang="nl-NL" sz="1800"/>
            </a:lvl3pPr>
            <a:lvl4pPr marL="1659636" indent="-342900">
              <a:spcBef>
                <a:spcPts val="1000"/>
              </a:spcBef>
              <a:buFont typeface="+mj-lt"/>
              <a:buAutoNum type="alphaLcParenR"/>
              <a:defRPr lang="nl-NL" sz="1800"/>
            </a:lvl4pPr>
            <a:lvl5pPr indent="-283464"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A79FCB-9A9F-6B60-A95C-FCF020598DE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782159" y="2303028"/>
            <a:ext cx="3763950" cy="4144192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1000"/>
              </a:spcBef>
              <a:buNone/>
              <a:defRPr lang="nl-NL" sz="1800"/>
            </a:lvl1pPr>
            <a:lvl2pPr indent="-283464">
              <a:spcBef>
                <a:spcPts val="1000"/>
              </a:spcBef>
              <a:defRPr lang="nl-NL" sz="1800"/>
            </a:lvl2pPr>
            <a:lvl3pPr indent="-283464">
              <a:spcBef>
                <a:spcPts val="1000"/>
              </a:spcBef>
              <a:defRPr lang="nl-NL" sz="1800"/>
            </a:lvl3pPr>
            <a:lvl4pPr indent="-283464">
              <a:spcBef>
                <a:spcPts val="1000"/>
              </a:spcBef>
              <a:defRPr lang="nl-NL" sz="1800"/>
            </a:lvl4pPr>
            <a:lvl5pPr indent="-283464"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31" name="Tijdelijke aanduiding voor afbeelding 30">
            <a:extLst>
              <a:ext uri="{FF2B5EF4-FFF2-40B4-BE49-F238E27FC236}">
                <a16:creationId xmlns:a16="http://schemas.microsoft.com/office/drawing/2014/main" id="{2912B88E-830A-AD4C-378F-46EF5F7795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89454" y="965393"/>
            <a:ext cx="3202545" cy="5892607"/>
          </a:xfrm>
          <a:custGeom>
            <a:avLst/>
            <a:gdLst>
              <a:gd name="connsiteX0" fmla="*/ 0 w 3202545"/>
              <a:gd name="connsiteY0" fmla="*/ 0 h 6023366"/>
              <a:gd name="connsiteX1" fmla="*/ 3202545 w 3202545"/>
              <a:gd name="connsiteY1" fmla="*/ 0 h 6023366"/>
              <a:gd name="connsiteX2" fmla="*/ 3202545 w 3202545"/>
              <a:gd name="connsiteY2" fmla="*/ 3165406 h 6023366"/>
              <a:gd name="connsiteX3" fmla="*/ 2923656 w 3202545"/>
              <a:gd name="connsiteY3" fmla="*/ 3179481 h 6023366"/>
              <a:gd name="connsiteX4" fmla="*/ 364096 w 3202545"/>
              <a:gd name="connsiteY4" fmla="*/ 6016124 h 6023366"/>
              <a:gd name="connsiteX5" fmla="*/ 364096 w 3202545"/>
              <a:gd name="connsiteY5" fmla="*/ 6023364 h 6023366"/>
              <a:gd name="connsiteX6" fmla="*/ 1231541 w 3202545"/>
              <a:gd name="connsiteY6" fmla="*/ 6023364 h 6023366"/>
              <a:gd name="connsiteX7" fmla="*/ 1241636 w 3202545"/>
              <a:gd name="connsiteY7" fmla="*/ 5822974 h 6023366"/>
              <a:gd name="connsiteX8" fmla="*/ 3012253 w 3202545"/>
              <a:gd name="connsiteY8" fmla="*/ 4042481 h 6023366"/>
              <a:gd name="connsiteX9" fmla="*/ 3202545 w 3202545"/>
              <a:gd name="connsiteY9" fmla="*/ 4032784 h 6023366"/>
              <a:gd name="connsiteX10" fmla="*/ 3202545 w 3202545"/>
              <a:gd name="connsiteY10" fmla="*/ 4033098 h 6023366"/>
              <a:gd name="connsiteX11" fmla="*/ 3012291 w 3202545"/>
              <a:gd name="connsiteY11" fmla="*/ 4042794 h 6023366"/>
              <a:gd name="connsiteX12" fmla="*/ 1242011 w 3202545"/>
              <a:gd name="connsiteY12" fmla="*/ 5823008 h 6023366"/>
              <a:gd name="connsiteX13" fmla="*/ 1231918 w 3202545"/>
              <a:gd name="connsiteY13" fmla="*/ 6023365 h 6023366"/>
              <a:gd name="connsiteX14" fmla="*/ 3202545 w 3202545"/>
              <a:gd name="connsiteY14" fmla="*/ 6023365 h 6023366"/>
              <a:gd name="connsiteX15" fmla="*/ 3202545 w 3202545"/>
              <a:gd name="connsiteY15" fmla="*/ 6023366 h 6023366"/>
              <a:gd name="connsiteX16" fmla="*/ 0 w 3202545"/>
              <a:gd name="connsiteY16" fmla="*/ 6023366 h 602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02545" h="6023366">
                <a:moveTo>
                  <a:pt x="0" y="0"/>
                </a:moveTo>
                <a:lnTo>
                  <a:pt x="3202545" y="0"/>
                </a:lnTo>
                <a:lnTo>
                  <a:pt x="3202545" y="3165406"/>
                </a:lnTo>
                <a:lnTo>
                  <a:pt x="2923656" y="3179481"/>
                </a:lnTo>
                <a:cubicBezTo>
                  <a:pt x="1485615" y="3325450"/>
                  <a:pt x="364096" y="4539349"/>
                  <a:pt x="364096" y="6016124"/>
                </a:cubicBezTo>
                <a:lnTo>
                  <a:pt x="364096" y="6023364"/>
                </a:lnTo>
                <a:lnTo>
                  <a:pt x="1231541" y="6023364"/>
                </a:lnTo>
                <a:lnTo>
                  <a:pt x="1241636" y="5822974"/>
                </a:lnTo>
                <a:cubicBezTo>
                  <a:pt x="1336361" y="4887576"/>
                  <a:pt x="2077946" y="4138236"/>
                  <a:pt x="3012253" y="4042481"/>
                </a:cubicBezTo>
                <a:lnTo>
                  <a:pt x="3202545" y="4032784"/>
                </a:lnTo>
                <a:lnTo>
                  <a:pt x="3202545" y="4033098"/>
                </a:lnTo>
                <a:lnTo>
                  <a:pt x="3012291" y="4042794"/>
                </a:lnTo>
                <a:cubicBezTo>
                  <a:pt x="2078162" y="4138534"/>
                  <a:pt x="1336718" y="4887757"/>
                  <a:pt x="1242011" y="5823008"/>
                </a:cubicBezTo>
                <a:lnTo>
                  <a:pt x="1231918" y="6023365"/>
                </a:lnTo>
                <a:lnTo>
                  <a:pt x="3202545" y="6023365"/>
                </a:lnTo>
                <a:lnTo>
                  <a:pt x="3202545" y="6023366"/>
                </a:lnTo>
                <a:lnTo>
                  <a:pt x="0" y="602336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rtlCol="0">
            <a:noAutofit/>
          </a:bodyPr>
          <a:lstStyle>
            <a:lvl1pPr marL="0" indent="0">
              <a:buNone/>
              <a:defRPr lang="nl-NL" sz="1800"/>
            </a:lvl1pPr>
          </a:lstStyle>
          <a:p>
            <a:pPr lvl="0" rtl="0"/>
            <a:r>
              <a:rPr lang="nl-NL"/>
              <a:t>Klik om afbeelding toe te voegen</a:t>
            </a:r>
          </a:p>
        </p:txBody>
      </p:sp>
      <p:grpSp>
        <p:nvGrpSpPr>
          <p:cNvPr id="32" name="Groep 31">
            <a:extLst>
              <a:ext uri="{FF2B5EF4-FFF2-40B4-BE49-F238E27FC236}">
                <a16:creationId xmlns:a16="http://schemas.microsoft.com/office/drawing/2014/main" id="{B9152F76-E42E-3D76-6BDB-2FA0D6921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53550" y="4000041"/>
            <a:ext cx="2838450" cy="2857959"/>
            <a:chOff x="12797096" y="4000041"/>
            <a:chExt cx="2838450" cy="2857959"/>
          </a:xfrm>
        </p:grpSpPr>
        <p:sp>
          <p:nvSpPr>
            <p:cNvPr id="20" name="Vrije vorm: Vorm 28">
              <a:extLst>
                <a:ext uri="{FF2B5EF4-FFF2-40B4-BE49-F238E27FC236}">
                  <a16:creationId xmlns:a16="http://schemas.microsoft.com/office/drawing/2014/main" id="{ED0348C7-D83F-0AD7-2539-41219A795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2797096" y="4000041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lvl="0" rtl="0"/>
              <a:endParaRPr lang="nl-NL" dirty="0"/>
            </a:p>
          </p:txBody>
        </p:sp>
        <p:sp>
          <p:nvSpPr>
            <p:cNvPr id="21" name="Vrije vorm: Vorm 25">
              <a:extLst>
                <a:ext uri="{FF2B5EF4-FFF2-40B4-BE49-F238E27FC236}">
                  <a16:creationId xmlns:a16="http://schemas.microsoft.com/office/drawing/2014/main" id="{E911AA2D-BE77-278D-CD2E-2EB3E180F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664918" y="4867733"/>
              <a:ext cx="1970627" cy="1990267"/>
            </a:xfrm>
            <a:custGeom>
              <a:avLst/>
              <a:gdLst>
                <a:gd name="connsiteX0" fmla="*/ 0 w 1970627"/>
                <a:gd name="connsiteY0" fmla="*/ 0 h 1990267"/>
                <a:gd name="connsiteX1" fmla="*/ 1970627 w 1970627"/>
                <a:gd name="connsiteY1" fmla="*/ 0 h 1990267"/>
                <a:gd name="connsiteX2" fmla="*/ 1960534 w 1970627"/>
                <a:gd name="connsiteY2" fmla="*/ 200357 h 1990267"/>
                <a:gd name="connsiteX3" fmla="*/ 190254 w 1970627"/>
                <a:gd name="connsiteY3" fmla="*/ 1980571 h 1990267"/>
                <a:gd name="connsiteX4" fmla="*/ 0 w 1970627"/>
                <a:gd name="connsiteY4" fmla="*/ 1990267 h 199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0627" h="1990267">
                  <a:moveTo>
                    <a:pt x="0" y="0"/>
                  </a:moveTo>
                  <a:lnTo>
                    <a:pt x="1970627" y="0"/>
                  </a:lnTo>
                  <a:lnTo>
                    <a:pt x="1960534" y="200357"/>
                  </a:lnTo>
                  <a:cubicBezTo>
                    <a:pt x="1865827" y="1135608"/>
                    <a:pt x="1124383" y="1884831"/>
                    <a:pt x="190254" y="1980571"/>
                  </a:cubicBezTo>
                  <a:lnTo>
                    <a:pt x="0" y="19902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lvl="0" rtl="0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22" name="Vrije vorm: Vorm 15">
              <a:extLst>
                <a:ext uri="{FF2B5EF4-FFF2-40B4-BE49-F238E27FC236}">
                  <a16:creationId xmlns:a16="http://schemas.microsoft.com/office/drawing/2014/main" id="{B6CE0BA6-C0FD-AC39-6C31-8477E0CAF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4632096" y="5844983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nl-NL"/>
              </a:defPPr>
            </a:lstStyle>
            <a:p>
              <a:pPr lvl="0" rtl="0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23" name="Afbeelding 2">
              <a:extLst>
                <a:ext uri="{FF2B5EF4-FFF2-40B4-BE49-F238E27FC236}">
                  <a16:creationId xmlns:a16="http://schemas.microsoft.com/office/drawing/2014/main" id="{666AD1A4-36DE-12F3-BB78-BA678A5957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402193" y="5492845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nl-NL"/>
              </a:defPPr>
            </a:lstStyle>
            <a:p>
              <a:pPr rtl="0"/>
              <a:endParaRPr lang="nl-NL" dirty="0"/>
            </a:p>
          </p:txBody>
        </p:sp>
      </p:grpSp>
      <p:sp>
        <p:nvSpPr>
          <p:cNvPr id="44" name="Tijdelijke aanduiding voor dianummer 2">
            <a:extLst>
              <a:ext uri="{FF2B5EF4-FFF2-40B4-BE49-F238E27FC236}">
                <a16:creationId xmlns:a16="http://schemas.microsoft.com/office/drawing/2014/main" id="{79071EEC-EAD1-8B22-009A-68E74589A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36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envatt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rije vorm 4">
            <a:extLst>
              <a:ext uri="{FF2B5EF4-FFF2-40B4-BE49-F238E27FC236}">
                <a16:creationId xmlns:a16="http://schemas.microsoft.com/office/drawing/2014/main" id="{28259CF0-6BC5-3693-6F49-C4489C07C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9454" y="-2546"/>
            <a:ext cx="3202546" cy="3441072"/>
          </a:xfrm>
          <a:custGeom>
            <a:avLst/>
            <a:gdLst>
              <a:gd name="connsiteX0" fmla="*/ 3202546 w 3202546"/>
              <a:gd name="connsiteY0" fmla="*/ 0 h 3441072"/>
              <a:gd name="connsiteX1" fmla="*/ 3202546 w 3202546"/>
              <a:gd name="connsiteY1" fmla="*/ 3441072 h 3441072"/>
              <a:gd name="connsiteX2" fmla="*/ 0 w 3202546"/>
              <a:gd name="connsiteY2" fmla="*/ 3441072 h 3441072"/>
              <a:gd name="connsiteX3" fmla="*/ 3082686 w 3202546"/>
              <a:gd name="connsiteY3" fmla="*/ 6086 h 344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41072">
                <a:moveTo>
                  <a:pt x="3202546" y="0"/>
                </a:moveTo>
                <a:lnTo>
                  <a:pt x="3202546" y="3441072"/>
                </a:lnTo>
                <a:lnTo>
                  <a:pt x="0" y="3441072"/>
                </a:lnTo>
                <a:cubicBezTo>
                  <a:pt x="0" y="1653352"/>
                  <a:pt x="1351216" y="182908"/>
                  <a:pt x="3082686" y="6086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6" name="Afbeelding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14" name="Vrije vorm 13">
            <a:extLst>
              <a:ext uri="{FF2B5EF4-FFF2-40B4-BE49-F238E27FC236}">
                <a16:creationId xmlns:a16="http://schemas.microsoft.com/office/drawing/2014/main" id="{5665DA82-D253-8EC5-5DFB-F0266ED9F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5331514"/>
            <a:ext cx="2148416" cy="1526486"/>
          </a:xfrm>
          <a:custGeom>
            <a:avLst/>
            <a:gdLst>
              <a:gd name="connsiteX0" fmla="*/ 0 w 2148416"/>
              <a:gd name="connsiteY0" fmla="*/ 1526486 h 1526486"/>
              <a:gd name="connsiteX1" fmla="*/ 2098930 w 2148416"/>
              <a:gd name="connsiteY1" fmla="*/ 135201 h 1526486"/>
              <a:gd name="connsiteX2" fmla="*/ 2148416 w 2148416"/>
              <a:gd name="connsiteY2" fmla="*/ 0 h 1526486"/>
              <a:gd name="connsiteX3" fmla="*/ 0 w 2148416"/>
              <a:gd name="connsiteY3" fmla="*/ 0 h 152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8416" h="1526486">
                <a:moveTo>
                  <a:pt x="0" y="1526486"/>
                </a:moveTo>
                <a:cubicBezTo>
                  <a:pt x="943526" y="1526486"/>
                  <a:pt x="1753109" y="952785"/>
                  <a:pt x="2098930" y="135201"/>
                </a:cubicBezTo>
                <a:lnTo>
                  <a:pt x="21484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  <a:ln w="508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pic>
        <p:nvPicPr>
          <p:cNvPr id="21" name="Afbeelding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 rot="5400000">
            <a:off x="9991886" y="1247775"/>
            <a:ext cx="2200114" cy="2200114"/>
          </a:xfrm>
          <a:prstGeom prst="rect">
            <a:avLst/>
          </a:prstGeom>
        </p:spPr>
      </p:pic>
      <p:sp>
        <p:nvSpPr>
          <p:cNvPr id="12" name="Vrije vorm 11">
            <a:extLst>
              <a:ext uri="{FF2B5EF4-FFF2-40B4-BE49-F238E27FC236}">
                <a16:creationId xmlns:a16="http://schemas.microsoft.com/office/drawing/2014/main" id="{E76518D4-6149-BA03-3BE5-6A13A792C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0428" y="6470488"/>
            <a:ext cx="775021" cy="387513"/>
          </a:xfrm>
          <a:custGeom>
            <a:avLst/>
            <a:gdLst>
              <a:gd name="connsiteX0" fmla="*/ 387511 w 775021"/>
              <a:gd name="connsiteY0" fmla="*/ 0 h 387513"/>
              <a:gd name="connsiteX1" fmla="*/ 775021 w 775021"/>
              <a:gd name="connsiteY1" fmla="*/ 387511 h 387513"/>
              <a:gd name="connsiteX2" fmla="*/ 775021 w 775021"/>
              <a:gd name="connsiteY2" fmla="*/ 387513 h 387513"/>
              <a:gd name="connsiteX3" fmla="*/ 1 w 775021"/>
              <a:gd name="connsiteY3" fmla="*/ 387513 h 387513"/>
              <a:gd name="connsiteX4" fmla="*/ 0 w 775021"/>
              <a:gd name="connsiteY4" fmla="*/ 387511 h 387513"/>
              <a:gd name="connsiteX5" fmla="*/ 387511 w 775021"/>
              <a:gd name="connsiteY5" fmla="*/ 0 h 38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5021" h="387513">
                <a:moveTo>
                  <a:pt x="387511" y="0"/>
                </a:moveTo>
                <a:cubicBezTo>
                  <a:pt x="601527" y="0"/>
                  <a:pt x="775021" y="173494"/>
                  <a:pt x="775021" y="387511"/>
                </a:cubicBezTo>
                <a:lnTo>
                  <a:pt x="775021" y="387513"/>
                </a:lnTo>
                <a:lnTo>
                  <a:pt x="1" y="387513"/>
                </a:lnTo>
                <a:lnTo>
                  <a:pt x="0" y="387511"/>
                </a:lnTo>
                <a:cubicBezTo>
                  <a:pt x="0" y="173494"/>
                  <a:pt x="173494" y="0"/>
                  <a:pt x="387511" y="0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tIns="0" bIns="0" rtlCol="0">
            <a:noAutofit/>
          </a:bodyPr>
          <a:lstStyle>
            <a:lvl1pPr algn="l">
              <a:lnSpc>
                <a:spcPct val="100000"/>
              </a:lnSpc>
              <a:defRPr lang="nl-NL" sz="3600" b="1"/>
            </a:lvl1pPr>
          </a:lstStyle>
          <a:p>
            <a:pPr rtl="0"/>
            <a:r>
              <a:rPr lang="fr-FR"/>
              <a:t>Modifiez le style du titre</a:t>
            </a:r>
            <a:endParaRPr lang="nl-NL" dirty="0"/>
          </a:p>
        </p:txBody>
      </p:sp>
      <p:sp>
        <p:nvSpPr>
          <p:cNvPr id="30" name="Tijdelijke aanduiding voor inhoud 2">
            <a:extLst>
              <a:ext uri="{FF2B5EF4-FFF2-40B4-BE49-F238E27FC236}">
                <a16:creationId xmlns:a16="http://schemas.microsoft.com/office/drawing/2014/main" id="{58F56A7F-403C-059D-4B58-A8D59888A15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14400" y="2331791"/>
            <a:ext cx="6903076" cy="3721817"/>
          </a:xfrm>
        </p:spPr>
        <p:txBody>
          <a:bodyPr t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nl-NL" sz="2400"/>
            </a:lvl1pPr>
            <a:lvl2pPr marL="347472">
              <a:lnSpc>
                <a:spcPct val="100000"/>
              </a:lnSpc>
              <a:spcBef>
                <a:spcPts val="0"/>
              </a:spcBef>
              <a:defRPr lang="nl-NL" sz="2400"/>
            </a:lvl2pPr>
            <a:lvl3pPr marL="685800">
              <a:lnSpc>
                <a:spcPct val="100000"/>
              </a:lnSpc>
              <a:spcBef>
                <a:spcPts val="0"/>
              </a:spcBef>
              <a:defRPr lang="nl-NL" sz="2400"/>
            </a:lvl3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</p:txBody>
      </p:sp>
      <p:sp>
        <p:nvSpPr>
          <p:cNvPr id="10" name="Tijdelijke aanduiding voor afbeelding 9">
            <a:extLst>
              <a:ext uri="{FF2B5EF4-FFF2-40B4-BE49-F238E27FC236}">
                <a16:creationId xmlns:a16="http://schemas.microsoft.com/office/drawing/2014/main" id="{0723BF40-731C-2A5B-FC2F-B59DEF431C6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9454" y="3405189"/>
            <a:ext cx="3202546" cy="3452811"/>
          </a:xfrm>
          <a:solidFill>
            <a:schemeClr val="accent1"/>
          </a:solidFill>
        </p:spPr>
        <p:txBody>
          <a:bodyPr rtlCol="0">
            <a:normAutofit/>
          </a:bodyPr>
          <a:lstStyle>
            <a:lvl1pPr marL="0" indent="0">
              <a:buNone/>
              <a:defRPr lang="nl-NL" sz="1800"/>
            </a:lvl1pPr>
          </a:lstStyle>
          <a:p>
            <a:pPr rtl="0"/>
            <a:r>
              <a:rPr lang="fr-FR"/>
              <a:t>Cliquez sur l'icône pour ajouter une image</a:t>
            </a:r>
            <a:endParaRPr lang="nl-NL" dirty="0"/>
          </a:p>
        </p:txBody>
      </p:sp>
      <p:sp>
        <p:nvSpPr>
          <p:cNvPr id="20" name="Tijdelijke aanduiding voor dianummer 2">
            <a:extLst>
              <a:ext uri="{FF2B5EF4-FFF2-40B4-BE49-F238E27FC236}">
                <a16:creationId xmlns:a16="http://schemas.microsoft.com/office/drawing/2014/main" id="{3ACD3A33-D8A4-7058-9798-30967E3E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71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0438475" y="457199"/>
            <a:ext cx="987552" cy="24450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lang="nl-NL" sz="1200">
                <a:solidFill>
                  <a:schemeClr val="accent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‹N°›</a:t>
            </a:fld>
            <a:endParaRPr lang="nl-NL" dirty="0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defPPr>
              <a:defRPr lang="nl-NL"/>
            </a:defPPr>
          </a:lstStyle>
          <a:p>
            <a:pPr rtl="0"/>
            <a:r>
              <a:rPr lang="nl-NL"/>
              <a:t>Klik om de titelstijl van het model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</a:lstStyle>
          <a:p>
            <a:pPr lvl="0" rtl="0"/>
            <a:r>
              <a:rPr lang="nl-NL"/>
              <a:t>Klik om de tekststijlen van het model te bewerken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80" r:id="rId3"/>
    <p:sldLayoutId id="2147483653" r:id="rId4"/>
    <p:sldLayoutId id="2147483668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1" r:id="rId11"/>
    <p:sldLayoutId id="2147483692" r:id="rId12"/>
    <p:sldLayoutId id="2147483676" r:id="rId13"/>
    <p:sldLayoutId id="2147483656" r:id="rId14"/>
    <p:sldLayoutId id="2147483657" r:id="rId15"/>
    <p:sldLayoutId id="2147483658" r:id="rId16"/>
    <p:sldLayoutId id="2147483659" r:id="rId17"/>
  </p:sldLayoutIdLst>
  <p:hf hdr="0" ft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lang="nl-NL" sz="38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lang="nl-NL"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lang="nl-NL"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lang="nl-NL"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lang="nl-NL"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lang="nl-NL"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nl-NL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07FF65-A536-F639-8591-ED024C223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2931" y="810227"/>
            <a:ext cx="5746140" cy="3831221"/>
          </a:xfrm>
        </p:spPr>
        <p:txBody>
          <a:bodyPr rtlCol="0" anchor="ctr"/>
          <a:lstStyle>
            <a:defPPr>
              <a:defRPr lang="nl-NL"/>
            </a:defPPr>
          </a:lstStyle>
          <a:p>
            <a:pPr rtl="0"/>
            <a:r>
              <a:rPr lang="nl-NL" dirty="0"/>
              <a:t>UE 103</a:t>
            </a:r>
            <a:br>
              <a:rPr lang="nl-NL" dirty="0"/>
            </a:br>
            <a:r>
              <a:rPr lang="nl-NL" dirty="0"/>
              <a:t>Communication </a:t>
            </a:r>
            <a:r>
              <a:rPr lang="fr-BE" dirty="0"/>
              <a:t>français</a:t>
            </a:r>
            <a:br>
              <a:rPr lang="fr-BE" dirty="0"/>
            </a:br>
            <a:r>
              <a:rPr lang="fr-BE" dirty="0"/>
              <a:t>- Cours 2 -</a:t>
            </a:r>
          </a:p>
        </p:txBody>
      </p:sp>
    </p:spTree>
    <p:extLst>
      <p:ext uri="{BB962C8B-B14F-4D97-AF65-F5344CB8AC3E}">
        <p14:creationId xmlns:p14="http://schemas.microsoft.com/office/powerpoint/2010/main" val="2202437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1057275"/>
            <a:ext cx="5966235" cy="2495028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dirty="0"/>
              <a:t>1. Fin de l’ Exercice </a:t>
            </a:r>
            <a:r>
              <a:rPr lang="nl-NL" dirty="0"/>
              <a:t>n°3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AEA5AB11-3722-248F-6C38-35FFF5EBAE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6367"/>
          <a:stretch/>
        </p:blipFill>
        <p:spPr>
          <a:xfrm>
            <a:off x="1576448" y="3829301"/>
            <a:ext cx="2608690" cy="2475435"/>
          </a:xfrm>
          <a:prstGeom prst="rect">
            <a:avLst/>
          </a:prstGeom>
        </p:spPr>
      </p:pic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7092B1D1-22F5-2AB0-B0AB-D1072A5EB8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56951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Consignes (rappel)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111C33-898C-4414-4665-5136EB6FC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0565" y="2303029"/>
            <a:ext cx="7416441" cy="3497698"/>
          </a:xfrm>
        </p:spPr>
        <p:txBody>
          <a:bodyPr rtlCol="0"/>
          <a:lstStyle>
            <a:defPPr>
              <a:defRPr lang="nl-NL"/>
            </a:defPPr>
          </a:lstStyle>
          <a:p>
            <a:pPr marL="0" indent="0" rtl="0">
              <a:buNone/>
            </a:pPr>
            <a:r>
              <a:rPr lang="fr-FR" dirty="0"/>
              <a:t>Situation de communication : </a:t>
            </a:r>
          </a:p>
          <a:p>
            <a:pPr marL="0" indent="0" rtl="0">
              <a:buNone/>
            </a:pPr>
            <a:r>
              <a:rPr lang="fr-FR" dirty="0"/>
              <a:t>« Vous êtes </a:t>
            </a:r>
            <a:r>
              <a:rPr lang="fr-FR" dirty="0" err="1"/>
              <a:t>intervant.e</a:t>
            </a:r>
            <a:r>
              <a:rPr lang="fr-FR" dirty="0"/>
              <a:t> au Salon de l’Education, vous devez assurer une brève intervention face à un public composé d’enseignants, de Directions, d’étudiants… » </a:t>
            </a:r>
          </a:p>
          <a:p>
            <a:pPr marL="0" indent="0" rtl="0">
              <a:buNone/>
            </a:pPr>
            <a:r>
              <a:rPr lang="fr-FR" dirty="0"/>
              <a:t>- Choisissez un article d’une page environ (15 minutes de préparation)</a:t>
            </a:r>
          </a:p>
          <a:p>
            <a:pPr marL="0" indent="0" rtl="0">
              <a:buNone/>
            </a:pPr>
            <a:r>
              <a:rPr lang="fr-FR" dirty="0"/>
              <a:t>- Présentez le sujet en 1min30 maximum (Autonomie !)</a:t>
            </a:r>
          </a:p>
          <a:p>
            <a:pPr marL="0" indent="0" rtl="0">
              <a:buNone/>
            </a:pPr>
            <a:r>
              <a:rPr lang="fr-FR" dirty="0"/>
              <a:t>- Vous pouvez utiliser le tableau pour noter des mots-clés</a:t>
            </a:r>
          </a:p>
          <a:p>
            <a:pPr marL="0" indent="0" rtl="0">
              <a:buNone/>
            </a:pPr>
            <a:r>
              <a:rPr lang="fr-FR" dirty="0"/>
              <a:t>- Vous vous conformerez aux exigences d’une langue professionnelle</a:t>
            </a:r>
          </a:p>
          <a:p>
            <a:pPr marL="0" indent="0" rtl="0">
              <a:buNone/>
            </a:pPr>
            <a:endParaRPr lang="fr-BE" dirty="0"/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4576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210199-C129-11F0-56F2-2D1AED21C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4809" y="1057274"/>
            <a:ext cx="6961076" cy="2520217"/>
          </a:xfrm>
        </p:spPr>
        <p:txBody>
          <a:bodyPr rtlCol="0"/>
          <a:lstStyle>
            <a:defPPr>
              <a:defRPr lang="nl-NL"/>
            </a:defPPr>
          </a:lstStyle>
          <a:p>
            <a:r>
              <a:rPr lang="fr-BE" sz="3200" b="0" dirty="0"/>
              <a:t>Pour les auditeurs : Formuler une félicitation / Un conseil/ une recommandation 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370AEC4F-E711-8552-9C34-82C1514A1E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4</a:t>
            </a:fld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DDD6BDC-E008-6AB7-55A1-46ED9BCF054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364808" y="3808750"/>
            <a:ext cx="7043618" cy="2233233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1718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5</a:t>
            </a:fld>
            <a:endParaRPr lang="nl-NL" dirty="0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E1D34383-77AE-7316-1422-6C03985281A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20845" y="263769"/>
            <a:ext cx="4482478" cy="6088772"/>
          </a:xfrm>
        </p:spPr>
      </p:pic>
    </p:spTree>
    <p:extLst>
      <p:ext uri="{BB962C8B-B14F-4D97-AF65-F5344CB8AC3E}">
        <p14:creationId xmlns:p14="http://schemas.microsoft.com/office/powerpoint/2010/main" val="3299121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dirty="0"/>
              <a:t>En conclusion 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111C33-898C-4414-4665-5136EB6FC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43613" y="2303029"/>
            <a:ext cx="9306962" cy="3497698"/>
          </a:xfrm>
        </p:spPr>
        <p:txBody>
          <a:bodyPr rtlCol="0">
            <a:normAutofit/>
          </a:bodyPr>
          <a:lstStyle>
            <a:defPPr>
              <a:defRPr lang="nl-NL"/>
            </a:defPPr>
          </a:lstStyle>
          <a:p>
            <a:pPr marL="0" indent="0" rtl="0">
              <a:buNone/>
            </a:pPr>
            <a:r>
              <a:rPr lang="fr-BE" sz="1600" b="1" cap="all" dirty="0">
                <a:latin typeface="+mj-lt"/>
                <a:ea typeface="+mj-ea"/>
                <a:cs typeface="Arial" panose="020B0604020202020204" pitchFamily="34" charset="0"/>
              </a:rPr>
              <a:t>Pour être Une</a:t>
            </a:r>
            <a:r>
              <a:rPr lang="nl-NL" sz="1600" b="1" cap="all" dirty="0">
                <a:latin typeface="+mj-lt"/>
                <a:ea typeface="+mj-ea"/>
                <a:cs typeface="Arial" panose="020B0604020202020204" pitchFamily="34" charset="0"/>
              </a:rPr>
              <a:t> </a:t>
            </a:r>
            <a:r>
              <a:rPr lang="fr-BE" sz="1600" b="1" cap="all" dirty="0">
                <a:latin typeface="+mj-lt"/>
                <a:ea typeface="+mj-ea"/>
                <a:cs typeface="Arial" panose="020B0604020202020204" pitchFamily="34" charset="0"/>
              </a:rPr>
              <a:t>bonne oratrice :</a:t>
            </a:r>
          </a:p>
          <a:p>
            <a:pPr marL="0" indent="0" rtl="0">
              <a:buNone/>
            </a:pPr>
            <a:r>
              <a:rPr lang="fr-BE" sz="1600" b="1" cap="all" dirty="0">
                <a:latin typeface="+mj-lt"/>
                <a:ea typeface="+mj-ea"/>
                <a:cs typeface="Arial" panose="020B0604020202020204" pitchFamily="34" charset="0"/>
              </a:rPr>
              <a:t>=&gt; Voir grille et articles (</a:t>
            </a:r>
            <a:r>
              <a:rPr lang="fr-BE" sz="1600" b="1" cap="all" dirty="0" err="1">
                <a:latin typeface="+mj-lt"/>
                <a:ea typeface="+mj-ea"/>
                <a:cs typeface="Arial" panose="020B0604020202020204" pitchFamily="34" charset="0"/>
              </a:rPr>
              <a:t>Learn</a:t>
            </a:r>
            <a:r>
              <a:rPr lang="fr-BE" sz="1600" b="1" cap="all" dirty="0">
                <a:latin typeface="+mj-lt"/>
                <a:ea typeface="+mj-ea"/>
                <a:cs typeface="Arial" panose="020B0604020202020204" pitchFamily="34" charset="0"/>
              </a:rPr>
              <a:t>)</a:t>
            </a:r>
          </a:p>
          <a:p>
            <a:pPr marL="0" indent="0" rtl="0">
              <a:buNone/>
            </a:pPr>
            <a:r>
              <a:rPr lang="fr-BE" sz="1600" b="1" cap="all" dirty="0">
                <a:latin typeface="+mj-lt"/>
                <a:ea typeface="+mj-ea"/>
                <a:cs typeface="Arial" panose="020B0604020202020204" pitchFamily="34" charset="0"/>
              </a:rPr>
              <a:t> </a:t>
            </a:r>
          </a:p>
          <a:p>
            <a:pPr marL="0" indent="0" rtl="0">
              <a:buNone/>
            </a:pPr>
            <a:r>
              <a:rPr lang="fr-BE" sz="1600" b="1" cap="all" dirty="0">
                <a:latin typeface="+mj-lt"/>
                <a:ea typeface="+mj-ea"/>
                <a:cs typeface="Arial" panose="020B0604020202020204" pitchFamily="34" charset="0"/>
              </a:rPr>
              <a:t>« </a:t>
            </a:r>
            <a:r>
              <a:rPr lang="fr-FR" sz="1600" b="1" cap="all" dirty="0">
                <a:latin typeface="+mj-lt"/>
                <a:ea typeface="+mj-ea"/>
                <a:cs typeface="Arial" panose="020B0604020202020204" pitchFamily="34" charset="0"/>
              </a:rPr>
              <a:t>5 conseils pour être percutant lors d'une présentation orale »</a:t>
            </a:r>
          </a:p>
          <a:p>
            <a:pPr marL="0" indent="0" rtl="0">
              <a:buNone/>
            </a:pPr>
            <a:endParaRPr lang="fr-FR" sz="1600" b="1" cap="all" dirty="0">
              <a:latin typeface="+mj-lt"/>
              <a:ea typeface="+mj-ea"/>
              <a:cs typeface="Arial" panose="020B0604020202020204" pitchFamily="34" charset="0"/>
            </a:endParaRPr>
          </a:p>
          <a:p>
            <a:pPr marL="0" indent="0" rtl="0">
              <a:buNone/>
            </a:pPr>
            <a:r>
              <a:rPr lang="fr-FR" sz="1600" b="1" cap="all" dirty="0">
                <a:latin typeface="+mj-lt"/>
                <a:ea typeface="+mj-ea"/>
                <a:cs typeface="Arial" panose="020B0604020202020204" pitchFamily="34" charset="0"/>
              </a:rPr>
              <a:t>« Oral : 10 conseils pour réussir votre prise de parole »</a:t>
            </a:r>
            <a:endParaRPr lang="fr-BE" sz="1600" b="1" cap="all" dirty="0">
              <a:latin typeface="+mj-lt"/>
              <a:ea typeface="+mj-ea"/>
              <a:cs typeface="Arial" panose="020B0604020202020204" pitchFamily="34" charset="0"/>
            </a:endParaRPr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6</a:t>
            </a:fld>
            <a:endParaRPr lang="nl-NL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E887B25-3C52-7D5A-D399-CB70A10001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3386" y="4881586"/>
            <a:ext cx="2638614" cy="1976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982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443EC8A-1733-CCF7-081F-EB4667CB3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sz="3000" dirty="0"/>
              <a:t>Si j’éprouve des difficultés Liées à : 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CE55D3D-AA24-CF53-6679-29B3C83F764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914400" y="2331791"/>
            <a:ext cx="7097486" cy="3721817"/>
          </a:xfrm>
        </p:spPr>
        <p:txBody>
          <a:bodyPr rtlCol="0">
            <a:normAutofit lnSpcReduction="10000"/>
          </a:bodyPr>
          <a:lstStyle>
            <a:defPPr>
              <a:defRPr lang="nl-NL"/>
            </a:defPPr>
          </a:lstStyle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fr-BE" sz="1400" cap="all" dirty="0">
                <a:latin typeface="+mj-lt"/>
                <a:ea typeface="+mj-ea"/>
                <a:cs typeface="+mj-cs"/>
              </a:rPr>
              <a:t>la diction / L’articulation :</a:t>
            </a: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  <a:p>
            <a:pPr rtl="0"/>
            <a:r>
              <a:rPr lang="fr-BE" sz="1400" cap="all" dirty="0">
                <a:latin typeface="+mj-lt"/>
                <a:ea typeface="+mj-ea"/>
                <a:cs typeface="+mj-cs"/>
              </a:rPr>
              <a:t>S’enregistrer et effectuer les exercices de l’UE 112 (voix et expression)</a:t>
            </a: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fr-BE" sz="1400" cap="all" dirty="0">
                <a:latin typeface="+mj-lt"/>
                <a:ea typeface="+mj-ea"/>
                <a:cs typeface="+mj-cs"/>
              </a:rPr>
              <a:t>La précision du vocabulaire / La langue écrite :</a:t>
            </a: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  <a:p>
            <a:pPr rtl="0"/>
            <a:r>
              <a:rPr lang="fr-BE" sz="1400" cap="all" dirty="0">
                <a:latin typeface="+mj-lt"/>
                <a:ea typeface="+mj-ea"/>
                <a:cs typeface="+mj-cs"/>
              </a:rPr>
              <a:t>Revoir les exercices De l’UE 123 (français)</a:t>
            </a: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  <a:p>
            <a:pPr rtl="0"/>
            <a:r>
              <a:rPr lang="fr-BE" sz="1400" cap="all" dirty="0">
                <a:latin typeface="+mj-lt"/>
                <a:ea typeface="+mj-ea"/>
                <a:cs typeface="+mj-cs"/>
              </a:rPr>
              <a:t>S’entrainer sur </a:t>
            </a:r>
            <a:r>
              <a:rPr lang="fr-BE" sz="1400" cap="all" dirty="0" err="1">
                <a:latin typeface="+mj-lt"/>
                <a:ea typeface="+mj-ea"/>
                <a:cs typeface="+mj-cs"/>
              </a:rPr>
              <a:t>Learn</a:t>
            </a:r>
            <a:r>
              <a:rPr lang="fr-BE" sz="1400" cap="all" dirty="0">
                <a:latin typeface="+mj-lt"/>
                <a:ea typeface="+mj-ea"/>
                <a:cs typeface="+mj-cs"/>
              </a:rPr>
              <a:t> UE 109</a:t>
            </a: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  <a:p>
            <a:pPr marL="285750" indent="-285750" rtl="0">
              <a:buFont typeface="Wingdings" panose="05000000000000000000" pitchFamily="2" charset="2"/>
              <a:buChar char="Ø"/>
            </a:pPr>
            <a:r>
              <a:rPr lang="fr-BE" sz="1400" cap="all" dirty="0">
                <a:latin typeface="+mj-lt"/>
                <a:ea typeface="+mj-ea"/>
                <a:cs typeface="+mj-cs"/>
              </a:rPr>
              <a:t>La posture / la gestuelle / la respiration :</a:t>
            </a:r>
          </a:p>
          <a:p>
            <a:pPr marL="285750" indent="-285750" rtl="0">
              <a:buFont typeface="Wingdings" panose="05000000000000000000" pitchFamily="2" charset="2"/>
              <a:buChar char="Ø"/>
            </a:pPr>
            <a:endParaRPr lang="fr-BE" sz="1400" cap="all" dirty="0">
              <a:latin typeface="+mj-lt"/>
              <a:ea typeface="+mj-ea"/>
              <a:cs typeface="+mj-cs"/>
            </a:endParaRPr>
          </a:p>
          <a:p>
            <a:r>
              <a:rPr lang="fr-BE" sz="1400" cap="all" dirty="0">
                <a:latin typeface="+mj-lt"/>
                <a:ea typeface="+mj-ea"/>
                <a:cs typeface="+mj-cs"/>
              </a:rPr>
              <a:t>Revoir les exercices effectués au Moderne UE 103 (Communication)</a:t>
            </a:r>
          </a:p>
          <a:p>
            <a:endParaRPr lang="fr-BE" sz="1400" cap="all" dirty="0">
              <a:latin typeface="+mj-lt"/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BE" sz="1400" cap="all" dirty="0">
                <a:latin typeface="+mj-lt"/>
                <a:ea typeface="+mj-ea"/>
                <a:cs typeface="+mj-cs"/>
              </a:rPr>
              <a:t>La gestion du stress :</a:t>
            </a:r>
          </a:p>
          <a:p>
            <a:endParaRPr lang="fr-BE" sz="1400" cap="all" dirty="0">
              <a:latin typeface="+mj-lt"/>
              <a:ea typeface="+mj-ea"/>
              <a:cs typeface="+mj-cs"/>
            </a:endParaRPr>
          </a:p>
          <a:p>
            <a:pPr>
              <a:lnSpc>
                <a:spcPct val="110000"/>
              </a:lnSpc>
            </a:pPr>
            <a:r>
              <a:rPr lang="fr-BE" sz="1400" cap="all" dirty="0">
                <a:latin typeface="+mj-lt"/>
                <a:ea typeface="+mj-ea"/>
                <a:cs typeface="+mj-cs"/>
              </a:rPr>
              <a:t>Voir exercices de relaxation et respiration</a:t>
            </a:r>
          </a:p>
          <a:p>
            <a:endParaRPr lang="fr-BE" sz="1400" cap="all" dirty="0">
              <a:latin typeface="+mj-lt"/>
              <a:ea typeface="+mj-ea"/>
              <a:cs typeface="+mj-cs"/>
            </a:endParaRPr>
          </a:p>
          <a:p>
            <a:endParaRPr lang="fr-BE" sz="1400" cap="all" dirty="0">
              <a:latin typeface="+mj-lt"/>
              <a:ea typeface="+mj-ea"/>
              <a:cs typeface="+mj-cs"/>
            </a:endParaRPr>
          </a:p>
          <a:p>
            <a:endParaRPr lang="fr-BE" sz="1400" cap="all" dirty="0">
              <a:latin typeface="+mj-lt"/>
              <a:ea typeface="+mj-ea"/>
              <a:cs typeface="+mj-cs"/>
            </a:endParaRPr>
          </a:p>
          <a:p>
            <a:pPr rtl="0"/>
            <a:endParaRPr lang="fr-BE" sz="1400" cap="all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AB69D854-FB65-0E93-CFE2-041F7C41DD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7</a:t>
            </a:fld>
            <a:endParaRPr lang="nl-NL" dirty="0"/>
          </a:p>
        </p:txBody>
      </p:sp>
      <p:pic>
        <p:nvPicPr>
          <p:cNvPr id="8" name="Espace réservé pour une image  7">
            <a:extLst>
              <a:ext uri="{FF2B5EF4-FFF2-40B4-BE49-F238E27FC236}">
                <a16:creationId xmlns:a16="http://schemas.microsoft.com/office/drawing/2014/main" id="{043D4C15-D656-D2DD-3661-2AB3D58832B6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/>
          <a:srcRect l="12046" r="12046" b="19098"/>
          <a:stretch/>
        </p:blipFill>
        <p:spPr>
          <a:xfrm>
            <a:off x="9686244" y="3889496"/>
            <a:ext cx="2092891" cy="182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101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5"/>
            <a:ext cx="4344694" cy="2495028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fr-BE" dirty="0"/>
              <a:t>2. Correction des </a:t>
            </a:r>
            <a:r>
              <a:rPr lang="fr-BE" dirty="0" err="1"/>
              <a:t>dias</a:t>
            </a:r>
            <a:r>
              <a:rPr lang="fr-BE" dirty="0"/>
              <a:t> PPT</a:t>
            </a:r>
            <a:endParaRPr lang="nl-NL" dirty="0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7092B1D1-22F5-2AB0-B0AB-D1072A5EB8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fr-BE" dirty="0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85F6F300-80A6-1F70-C22C-A419AC0AD6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64659" y="4205715"/>
            <a:ext cx="2965958" cy="2080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425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4E9E85-9178-3C51-DABD-7ED1E281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A retenir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C939D5-DAA3-0428-1E07-48894E6A20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BE" dirty="0"/>
              <a:t>Paramétrer correctement son correcteur / la langue de relecture</a:t>
            </a:r>
          </a:p>
          <a:p>
            <a:r>
              <a:rPr lang="fr-BE" dirty="0"/>
              <a:t>Utiliser les IA intelligemment (ex : Claude.ai) </a:t>
            </a:r>
          </a:p>
          <a:p>
            <a:r>
              <a:rPr lang="fr-BE" dirty="0"/>
              <a:t>Demander à plusieurs personnes de relire vos </a:t>
            </a:r>
            <a:r>
              <a:rPr lang="fr-BE" dirty="0" err="1"/>
              <a:t>dias</a:t>
            </a:r>
            <a:r>
              <a:rPr lang="fr-BE" dirty="0"/>
              <a:t> (en les imprimant !)</a:t>
            </a:r>
          </a:p>
          <a:p>
            <a:r>
              <a:rPr lang="fr-BE" dirty="0"/>
              <a:t>Veiller à la cohérence des énumérations</a:t>
            </a:r>
          </a:p>
          <a:p>
            <a:r>
              <a:rPr lang="fr-BE" dirty="0"/>
              <a:t>Veiller aux ACCORDS (adjectifs, notamment)</a:t>
            </a:r>
          </a:p>
          <a:p>
            <a:r>
              <a:rPr lang="fr-BE" dirty="0"/>
              <a:t>Veiller à la CONJUGAISON</a:t>
            </a:r>
          </a:p>
          <a:p>
            <a:r>
              <a:rPr lang="fr-BE" dirty="0"/>
              <a:t>Eviter la confusion participe passé « é » / infinitif « er » / à – a / leur – leurs…</a:t>
            </a:r>
          </a:p>
          <a:p>
            <a:r>
              <a:rPr lang="fr-BE" dirty="0"/>
              <a:t>Veiller à la précision lexicale (mobiliser des concepts précis)</a:t>
            </a:r>
          </a:p>
          <a:p>
            <a:r>
              <a:rPr lang="fr-BE" dirty="0"/>
              <a:t>…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BB090DF-1BCF-C3AC-A169-F13A024565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48F63A3B-78C7-47BE-AE5E-E10140E04643}" type="slidenum">
              <a:rPr lang="nl-NL" smtClean="0"/>
              <a:pPr rtl="0"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4641455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893084_TF78438558_Win32" id="{794013AA-EA2C-43FC-9E3A-494CAEF134E6}" vid="{8836B66F-558E-4494-9911-3863A9572FD8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04948363-B267-4BAC-8655-100FBEC280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6DBB56F-4362-4386-A1A1-3DF8988966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719FA4-954C-4FA8-82CB-206659C3B82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{194B5982-08E3-45B4-99D1-1DF1FA62C33F}tf78438558_win32</Template>
  <TotalTime>253</TotalTime>
  <Words>332</Words>
  <Application>Microsoft Office PowerPoint</Application>
  <PresentationFormat>Grand écran</PresentationFormat>
  <Paragraphs>54</Paragraphs>
  <Slides>9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Sabon Next LT</vt:lpstr>
      <vt:lpstr>Wingdings</vt:lpstr>
      <vt:lpstr>Aangepast</vt:lpstr>
      <vt:lpstr>UE 103 Communication français - Cours 2 -</vt:lpstr>
      <vt:lpstr>1. Fin de l’ Exercice n°3</vt:lpstr>
      <vt:lpstr>Consignes (rappel)</vt:lpstr>
      <vt:lpstr>Pour les auditeurs : Formuler une félicitation / Un conseil/ une recommandation </vt:lpstr>
      <vt:lpstr>Présentation PowerPoint</vt:lpstr>
      <vt:lpstr>En conclusion  </vt:lpstr>
      <vt:lpstr>Si j’éprouve des difficultés Liées à : </vt:lpstr>
      <vt:lpstr>2. Correction des dias PPT</vt:lpstr>
      <vt:lpstr>A retenir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 103 Communication français</dc:title>
  <dc:subject/>
  <dc:creator>Pauline BORER</dc:creator>
  <cp:lastModifiedBy>Pauline BORER</cp:lastModifiedBy>
  <cp:revision>8</cp:revision>
  <dcterms:created xsi:type="dcterms:W3CDTF">2024-04-11T14:55:12Z</dcterms:created>
  <dcterms:modified xsi:type="dcterms:W3CDTF">2026-04-20T10:10:35Z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