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17"/>
  </p:notesMasterIdLst>
  <p:sldIdLst>
    <p:sldId id="305" r:id="rId5"/>
    <p:sldId id="306" r:id="rId6"/>
    <p:sldId id="314" r:id="rId7"/>
    <p:sldId id="309" r:id="rId8"/>
    <p:sldId id="272" r:id="rId9"/>
    <p:sldId id="382" r:id="rId10"/>
    <p:sldId id="312" r:id="rId11"/>
    <p:sldId id="380" r:id="rId12"/>
    <p:sldId id="328" r:id="rId13"/>
    <p:sldId id="336" r:id="rId14"/>
    <p:sldId id="338" r:id="rId15"/>
    <p:sldId id="340" r:id="rId16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8"/>
    </p:embeddedFont>
    <p:embeddedFont>
      <p:font typeface="Avenir Next LT Pro" panose="020B0504020202020204" pitchFamily="34" charset="77"/>
      <p:regular r:id="rId19"/>
      <p:bold r:id="rId20"/>
      <p:italic r:id="rId21"/>
      <p:boldItalic r:id="rId22"/>
    </p:embeddedFont>
    <p:embeddedFont>
      <p:font typeface="Avenir Next LT Pro Light" panose="020F0302020204030204" pitchFamily="34" charset="0"/>
      <p:regular r:id="rId23"/>
      <p:italic r:id="rId24"/>
    </p:embeddedFont>
    <p:embeddedFont>
      <p:font typeface="Barlow Semi Condensed" panose="020F0502020204030204" pitchFamily="34" charset="0"/>
      <p:regular r:id="rId25"/>
      <p:bold r:id="rId26"/>
      <p:italic r:id="rId27"/>
      <p:boldItalic r:id="rId28"/>
    </p:embeddedFont>
    <p:embeddedFont>
      <p:font typeface="Barlow Semi Condensed Medium" panose="020F0502020204030204" pitchFamily="34" charset="0"/>
      <p:regular r:id="rId29"/>
      <p:bold r:id="rId30"/>
      <p:italic r:id="rId31"/>
      <p:boldItalic r:id="rId32"/>
    </p:embeddedFont>
    <p:embeddedFont>
      <p:font typeface="Brush Script MT" panose="03060802040406070304" pitchFamily="66" charset="-122"/>
      <p:italic r:id="rId33"/>
    </p:embeddedFont>
    <p:embeddedFont>
      <p:font typeface="Fira Sans Extra Condensed" panose="020F0502020204030204" pitchFamily="34" charset="0"/>
      <p:regular r:id="rId34"/>
      <p:bold r:id="rId35"/>
      <p:italic r:id="rId36"/>
      <p:boldItalic r:id="rId37"/>
    </p:embeddedFont>
    <p:embeddedFont>
      <p:font typeface="Fjalla One" panose="02000506040000020004" pitchFamily="2" charset="0"/>
      <p:regular r:id="rId38"/>
    </p:embeddedFont>
    <p:embeddedFont>
      <p:font typeface="Lato Light" panose="020F0302020204030204" pitchFamily="34" charset="0"/>
      <p:regular r:id="rId39"/>
      <p: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88"/>
    <a:srgbClr val="FFFFFF"/>
    <a:srgbClr val="FAD8AF"/>
    <a:srgbClr val="595959"/>
    <a:srgbClr val="FDEEDD"/>
    <a:srgbClr val="F8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9D0A2-6877-4937-8FD8-2AD50EA0C7B5}" v="1" dt="2022-01-26T00:23:55.864"/>
    <p1510:client id="{E37E06FB-C485-481B-B0C1-55655D815C5D}" v="2" dt="2022-01-25T16:29:03.617"/>
  </p1510:revLst>
</p1510:revInfo>
</file>

<file path=ppt/tableStyles.xml><?xml version="1.0" encoding="utf-8"?>
<a:tblStyleLst xmlns:a="http://schemas.openxmlformats.org/drawingml/2006/main" def="{410C6B7A-2EE9-4F76-8630-37FEB9140EC0}">
  <a:tblStyle styleId="{410C6B7A-2EE9-4F76-8630-37FEB9140E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5833" autoAdjust="0"/>
  </p:normalViewPr>
  <p:slideViewPr>
    <p:cSldViewPr snapToGrid="0">
      <p:cViewPr varScale="1">
        <p:scale>
          <a:sx n="151" d="100"/>
          <a:sy n="151" d="100"/>
        </p:scale>
        <p:origin x="5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font" Target="fonts/font31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078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3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Un dimanche chez Mami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Le retour du Loup 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L’arbre qui cache la forêt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Au pays de Herve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Alibaba… Sésame, montre-toi 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19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Un dimanche chez Mami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Le retour du Loup 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L’arbre qui cache la forêt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Au pays de Herve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/>
              <a:t>Alibaba… Sésame, montre-toi !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589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2">
  <p:cSld name="Three columns of text 2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714" name="Google Shape;714;p16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5" name="Google Shape;715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16" name="Google Shape;716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21" name="Google Shape;721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7" name="Google Shape;727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30" name="Google Shape;730;p1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37" name="Google Shape;737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42" name="Google Shape;742;p1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47" name="Google Shape;74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51" name="Google Shape;75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16"/>
          <p:cNvSpPr txBox="1">
            <a:spLocks noGrp="1"/>
          </p:cNvSpPr>
          <p:nvPr>
            <p:ph type="subTitle" idx="1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5" name="Google Shape;755;p16"/>
          <p:cNvSpPr txBox="1">
            <a:spLocks noGrp="1"/>
          </p:cNvSpPr>
          <p:nvPr>
            <p:ph type="subTitle" idx="2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6" name="Google Shape;756;p16"/>
          <p:cNvSpPr txBox="1">
            <a:spLocks noGrp="1"/>
          </p:cNvSpPr>
          <p:nvPr>
            <p:ph type="subTitle" idx="3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7" name="Google Shape;757;p16"/>
          <p:cNvSpPr txBox="1">
            <a:spLocks noGrp="1"/>
          </p:cNvSpPr>
          <p:nvPr>
            <p:ph type="subTitle" idx="4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6"/>
          <p:cNvSpPr txBox="1">
            <a:spLocks noGrp="1"/>
          </p:cNvSpPr>
          <p:nvPr>
            <p:ph type="subTitle" idx="5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59" name="Google Shape;759;p16"/>
          <p:cNvSpPr txBox="1">
            <a:spLocks noGrp="1"/>
          </p:cNvSpPr>
          <p:nvPr>
            <p:ph type="subTitle" idx="6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73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73" r:id="rId3"/>
    <p:sldLayoutId id="2147483674" r:id="rId4"/>
    <p:sldLayoutId id="2147483676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igipad.app/p/70531/40880d62c65c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35"/>
          <p:cNvSpPr/>
          <p:nvPr/>
        </p:nvSpPr>
        <p:spPr>
          <a:xfrm>
            <a:off x="604380" y="4600389"/>
            <a:ext cx="4891800" cy="20"/>
          </a:xfrm>
          <a:custGeom>
            <a:avLst/>
            <a:gdLst/>
            <a:ahLst/>
            <a:cxnLst/>
            <a:rect l="l" t="t" r="r" b="b"/>
            <a:pathLst>
              <a:path w="244590" h="1" extrusionOk="0">
                <a:moveTo>
                  <a:pt x="0" y="0"/>
                </a:moveTo>
                <a:lnTo>
                  <a:pt x="244590" y="0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351669" y="2208050"/>
            <a:ext cx="3602866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 dirty="0">
                <a:solidFill>
                  <a:schemeClr val="dk2"/>
                </a:solidFill>
              </a:rPr>
              <a:t>Complotisme, Sans l’ombre d’un doute ? </a:t>
            </a:r>
            <a:endParaRPr sz="5000" dirty="0">
              <a:solidFill>
                <a:schemeClr val="dk2"/>
              </a:solidFill>
            </a:endParaRPr>
          </a:p>
        </p:txBody>
      </p:sp>
      <p:pic>
        <p:nvPicPr>
          <p:cNvPr id="2050" name="Picture 2" descr="HELMO - Haute Ecole Libre Mosane">
            <a:extLst>
              <a:ext uri="{FF2B5EF4-FFF2-40B4-BE49-F238E27FC236}">
                <a16:creationId xmlns:a16="http://schemas.microsoft.com/office/drawing/2014/main" id="{F96A9292-84D1-45BE-8AF6-6ED56146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44" y="4424160"/>
            <a:ext cx="551452" cy="55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D8049F-8713-4548-8A59-A05CB134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377" y="4424160"/>
            <a:ext cx="1401309" cy="5401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A7C99B-3283-4269-B705-18ED1395F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7" y="60501"/>
            <a:ext cx="5005082" cy="5005082"/>
          </a:xfrm>
          <a:prstGeom prst="rect">
            <a:avLst/>
          </a:prstGeom>
        </p:spPr>
      </p:pic>
      <p:pic>
        <p:nvPicPr>
          <p:cNvPr id="6" name="Graphique 5" descr="Une ampoule">
            <a:extLst>
              <a:ext uri="{FF2B5EF4-FFF2-40B4-BE49-F238E27FC236}">
                <a16:creationId xmlns:a16="http://schemas.microsoft.com/office/drawing/2014/main" id="{4A77F739-7E31-486A-AED0-9A36C6D82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999" y="67589"/>
            <a:ext cx="2769885" cy="27698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BB9354-39F2-4916-8804-E05474E0AB21}"/>
              </a:ext>
            </a:extLst>
          </p:cNvPr>
          <p:cNvSpPr txBox="1"/>
          <p:nvPr/>
        </p:nvSpPr>
        <p:spPr>
          <a:xfrm>
            <a:off x="0" y="0"/>
            <a:ext cx="4493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08.02.2022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F2822F-7B4C-42A9-B767-9CAA334BCA27}"/>
              </a:ext>
            </a:extLst>
          </p:cNvPr>
          <p:cNvSpPr txBox="1"/>
          <p:nvPr/>
        </p:nvSpPr>
        <p:spPr>
          <a:xfrm>
            <a:off x="4253023" y="881640"/>
            <a:ext cx="415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Aux Stats Citoyens</a:t>
            </a:r>
            <a:endParaRPr lang="fr-BE" sz="28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5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A49FC8-AA8A-4FFB-BF1C-A69363D99413}"/>
              </a:ext>
            </a:extLst>
          </p:cNvPr>
          <p:cNvSpPr/>
          <p:nvPr/>
        </p:nvSpPr>
        <p:spPr>
          <a:xfrm>
            <a:off x="22282" y="-27829"/>
            <a:ext cx="1222322" cy="43896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22E1E5-F4FE-450D-A66F-ECF2AAF65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03"/>
          <a:stretch/>
        </p:blipFill>
        <p:spPr>
          <a:xfrm>
            <a:off x="4577529" y="186710"/>
            <a:ext cx="573945" cy="987638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E9FEA71-0340-434C-B217-59E72B20C32A}"/>
              </a:ext>
            </a:extLst>
          </p:cNvPr>
          <p:cNvGrpSpPr/>
          <p:nvPr/>
        </p:nvGrpSpPr>
        <p:grpSpPr>
          <a:xfrm>
            <a:off x="189973" y="1286218"/>
            <a:ext cx="886937" cy="756000"/>
            <a:chOff x="794479" y="3163374"/>
            <a:chExt cx="886937" cy="756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4EC016F-D667-4CEA-AA67-39BF308737C4}"/>
                </a:ext>
              </a:extLst>
            </p:cNvPr>
            <p:cNvSpPr/>
            <p:nvPr/>
          </p:nvSpPr>
          <p:spPr>
            <a:xfrm>
              <a:off x="859948" y="3163374"/>
              <a:ext cx="756000" cy="75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7B083F4-8F90-4281-9F8C-745BE1945DFE}"/>
                </a:ext>
              </a:extLst>
            </p:cNvPr>
            <p:cNvSpPr/>
            <p:nvPr/>
          </p:nvSpPr>
          <p:spPr>
            <a:xfrm rot="20261315">
              <a:off x="794479" y="3415095"/>
              <a:ext cx="886937" cy="252560"/>
            </a:xfrm>
            <a:prstGeom prst="roundRect">
              <a:avLst>
                <a:gd name="adj" fmla="val 17905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>
                  <a:latin typeface="Arial Black" panose="020B0A04020102020204" pitchFamily="34" charset="0"/>
                </a:rPr>
                <a:t>Eclairage</a:t>
              </a:r>
            </a:p>
          </p:txBody>
        </p:sp>
      </p:grp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08055543-0BC6-4DBF-AE94-6E01AD9445C7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7</a:t>
            </a:r>
            <a:endParaRPr lang="fr-BE" dirty="0">
              <a:latin typeface="Fjalla One" panose="020B060402020202020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CEE339E-5599-4C3F-942A-B512B0FA6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907" t="3360" r="2066" b="3813"/>
          <a:stretch/>
        </p:blipFill>
        <p:spPr>
          <a:xfrm>
            <a:off x="22281" y="-27829"/>
            <a:ext cx="1222323" cy="1202177"/>
          </a:xfrm>
          <a:prstGeom prst="ellipse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AD2448-6DA6-4ACA-9BA0-B677D98CE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554" y="925374"/>
            <a:ext cx="6593615" cy="40753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D1A036-0C1F-4F00-AC62-9067D33BF0EE}"/>
              </a:ext>
            </a:extLst>
          </p:cNvPr>
          <p:cNvSpPr txBox="1"/>
          <p:nvPr/>
        </p:nvSpPr>
        <p:spPr>
          <a:xfrm>
            <a:off x="1340068" y="95186"/>
            <a:ext cx="65484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Dans une séquence</a:t>
            </a:r>
            <a:r>
              <a:rPr lang="fr-FR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tous les parcours sont possibles. </a:t>
            </a:r>
          </a:p>
          <a:p>
            <a:pPr algn="just"/>
            <a:r>
              <a:rPr lang="fr-FR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Pour une séquence qui allie questionnement et problématisation, on pourrait la présenter par ce schéma :</a:t>
            </a:r>
            <a:endParaRPr lang="fr-BE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6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CECF546-480B-4DE9-B9BB-E18DFB61E8DD}"/>
              </a:ext>
            </a:extLst>
          </p:cNvPr>
          <p:cNvSpPr txBox="1">
            <a:spLocks/>
          </p:cNvSpPr>
          <p:nvPr/>
        </p:nvSpPr>
        <p:spPr>
          <a:xfrm>
            <a:off x="592137" y="263157"/>
            <a:ext cx="5472332" cy="844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     Commençons par le début…</a:t>
            </a:r>
            <a:endParaRPr lang="fr-BE" sz="24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137F8B-3CCB-49D4-B2FC-BBBA9BE01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203"/>
          <a:stretch/>
        </p:blipFill>
        <p:spPr>
          <a:xfrm>
            <a:off x="5490524" y="209236"/>
            <a:ext cx="573945" cy="98763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CA5DAA8-16EF-4330-A131-6A54C0EA4A85}"/>
              </a:ext>
            </a:extLst>
          </p:cNvPr>
          <p:cNvGrpSpPr/>
          <p:nvPr/>
        </p:nvGrpSpPr>
        <p:grpSpPr>
          <a:xfrm>
            <a:off x="189973" y="1286218"/>
            <a:ext cx="886937" cy="756000"/>
            <a:chOff x="794479" y="3163374"/>
            <a:chExt cx="886937" cy="7560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7770DC-67D1-4CA3-85AA-6F8D2BC9A2AB}"/>
                </a:ext>
              </a:extLst>
            </p:cNvPr>
            <p:cNvSpPr/>
            <p:nvPr/>
          </p:nvSpPr>
          <p:spPr>
            <a:xfrm>
              <a:off x="859948" y="3163374"/>
              <a:ext cx="756000" cy="75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8572FFF-7764-472D-9BF4-01D843286779}"/>
                </a:ext>
              </a:extLst>
            </p:cNvPr>
            <p:cNvSpPr/>
            <p:nvPr/>
          </p:nvSpPr>
          <p:spPr>
            <a:xfrm rot="20261315">
              <a:off x="794479" y="3415095"/>
              <a:ext cx="886937" cy="252560"/>
            </a:xfrm>
            <a:prstGeom prst="roundRect">
              <a:avLst>
                <a:gd name="adj" fmla="val 17905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>
                  <a:latin typeface="Arial Black" panose="020B0A04020102020204" pitchFamily="34" charset="0"/>
                </a:rPr>
                <a:t>Eclairage</a:t>
              </a:r>
            </a:p>
          </p:txBody>
        </p:sp>
      </p:grpSp>
      <p:sp>
        <p:nvSpPr>
          <p:cNvPr id="20" name="Organigramme : Terminateur 19">
            <a:extLst>
              <a:ext uri="{FF2B5EF4-FFF2-40B4-BE49-F238E27FC236}">
                <a16:creationId xmlns:a16="http://schemas.microsoft.com/office/drawing/2014/main" id="{70B7CF57-98E0-4A2F-97E6-F18CB4EB2D20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8</a:t>
            </a:r>
            <a:endParaRPr lang="fr-BE" dirty="0">
              <a:latin typeface="Fjalla One" panose="020B060402020202020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3FC31DF-2D17-476D-966B-3622BEB47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907" t="3360" r="2066" b="3813"/>
          <a:stretch/>
        </p:blipFill>
        <p:spPr>
          <a:xfrm>
            <a:off x="22281" y="-6809"/>
            <a:ext cx="1222323" cy="1202177"/>
          </a:xfrm>
          <a:prstGeom prst="ellipse">
            <a:avLst/>
          </a:prstGeom>
        </p:spPr>
      </p:pic>
      <p:sp>
        <p:nvSpPr>
          <p:cNvPr id="23" name="Google Shape;2330;p44">
            <a:extLst>
              <a:ext uri="{FF2B5EF4-FFF2-40B4-BE49-F238E27FC236}">
                <a16:creationId xmlns:a16="http://schemas.microsoft.com/office/drawing/2014/main" id="{1541C69D-BB7A-43B5-AE01-13FBB50B74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8168" y="1286218"/>
            <a:ext cx="6243088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chemeClr val="accent4"/>
                </a:solidFill>
                <a:latin typeface="Fjalla One" panose="020B0604020202020204" charset="0"/>
                <a:sym typeface="Barlow Semi Condensed"/>
              </a:rPr>
              <a:t>Faire le point </a:t>
            </a:r>
            <a:r>
              <a:rPr lang="fr-FR" sz="14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sur ce que nous pensons du complotisme ? 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Déposer personnellement </a:t>
            </a:r>
            <a:r>
              <a:rPr lang="fr-FR" sz="1400" b="1" dirty="0">
                <a:solidFill>
                  <a:schemeClr val="accent4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ses</a:t>
            </a:r>
            <a:r>
              <a:rPr lang="fr-FR" sz="1400" dirty="0">
                <a:solidFill>
                  <a:srgbClr val="00B050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avis pour mieux les mettre en question, se méfier de soi…</a:t>
            </a:r>
          </a:p>
        </p:txBody>
      </p:sp>
      <p:pic>
        <p:nvPicPr>
          <p:cNvPr id="25" name="Image 24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903F9037-0ABD-46B3-8695-FD80F552F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775" y="2406868"/>
            <a:ext cx="2736632" cy="2736632"/>
          </a:xfrm>
          <a:prstGeom prst="rect">
            <a:avLst/>
          </a:prstGeom>
        </p:spPr>
      </p:pic>
      <p:pic>
        <p:nvPicPr>
          <p:cNvPr id="29" name="Graphique 28" descr="Flèche : droite avec un remplissage uni">
            <a:extLst>
              <a:ext uri="{FF2B5EF4-FFF2-40B4-BE49-F238E27FC236}">
                <a16:creationId xmlns:a16="http://schemas.microsoft.com/office/drawing/2014/main" id="{C82C2907-12ED-4D2C-A32D-79BECCA1C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210168" y="1244178"/>
            <a:ext cx="468000" cy="468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E15A972C-88B1-481D-8178-7D35B20F45CD}"/>
              </a:ext>
            </a:extLst>
          </p:cNvPr>
          <p:cNvSpPr txBox="1"/>
          <p:nvPr/>
        </p:nvSpPr>
        <p:spPr>
          <a:xfrm>
            <a:off x="1091650" y="2100038"/>
            <a:ext cx="7713813" cy="2138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Qu’est-ce que j’observe, j’entends sur le complotisme ? 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Les paradoxes, les différents points de vue, les problèmes pour…</a:t>
            </a: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Construire une question de départ, la nôtre était celle-ci : </a:t>
            </a: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</p:txBody>
      </p:sp>
      <p:pic>
        <p:nvPicPr>
          <p:cNvPr id="31" name="Graphique 30" descr="Flèche : droite avec un remplissage uni">
            <a:extLst>
              <a:ext uri="{FF2B5EF4-FFF2-40B4-BE49-F238E27FC236}">
                <a16:creationId xmlns:a16="http://schemas.microsoft.com/office/drawing/2014/main" id="{0CE4E62A-1B63-4BE1-A4DC-E285A41B6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09671" y="2045945"/>
            <a:ext cx="468000" cy="468000"/>
          </a:xfrm>
          <a:prstGeom prst="rect">
            <a:avLst/>
          </a:prstGeom>
        </p:spPr>
      </p:pic>
      <p:pic>
        <p:nvPicPr>
          <p:cNvPr id="32" name="Graphique 31" descr="Flèche : droite avec un remplissage uni">
            <a:extLst>
              <a:ext uri="{FF2B5EF4-FFF2-40B4-BE49-F238E27FC236}">
                <a16:creationId xmlns:a16="http://schemas.microsoft.com/office/drawing/2014/main" id="{6CFEFBBC-C430-4FD8-BACE-831F92F9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09652" y="2807875"/>
            <a:ext cx="468000" cy="4680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7CFEC54-19B6-4F1D-8442-7B300CD03FA4}"/>
              </a:ext>
            </a:extLst>
          </p:cNvPr>
          <p:cNvSpPr txBox="1"/>
          <p:nvPr/>
        </p:nvSpPr>
        <p:spPr>
          <a:xfrm>
            <a:off x="1631630" y="3196395"/>
            <a:ext cx="4692869" cy="958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accent4"/>
                </a:solidFill>
                <a:latin typeface="Arial Black" panose="020B0A04020102020204" pitchFamily="34" charset="0"/>
                <a:sym typeface="Barlow Semi Condensed"/>
              </a:rPr>
              <a:t>Pourquoi certaines personnes adoptent-elles des thèses complotistes et d’autres non ?</a:t>
            </a:r>
          </a:p>
        </p:txBody>
      </p:sp>
      <p:pic>
        <p:nvPicPr>
          <p:cNvPr id="8" name="Graphique 7" descr="Badge point d’interrogation avec un remplissage uni">
            <a:extLst>
              <a:ext uri="{FF2B5EF4-FFF2-40B4-BE49-F238E27FC236}">
                <a16:creationId xmlns:a16="http://schemas.microsoft.com/office/drawing/2014/main" id="{D7317032-74E2-4133-91A6-F4DC57925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168" y="3235184"/>
            <a:ext cx="540000" cy="540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3D9D35E1-F632-4FA8-A1E6-75243BAFDB7F}"/>
              </a:ext>
            </a:extLst>
          </p:cNvPr>
          <p:cNvSpPr txBox="1"/>
          <p:nvPr/>
        </p:nvSpPr>
        <p:spPr>
          <a:xfrm>
            <a:off x="633441" y="4213592"/>
            <a:ext cx="5551898" cy="84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Derrière cette question se pose un peu la question de l’œuf ou la poule… Est-ce la société qui nous influence ou la société qui est le produit de nos pensées et actions ?</a:t>
            </a:r>
          </a:p>
        </p:txBody>
      </p:sp>
    </p:spTree>
    <p:extLst>
      <p:ext uri="{BB962C8B-B14F-4D97-AF65-F5344CB8AC3E}">
        <p14:creationId xmlns:p14="http://schemas.microsoft.com/office/powerpoint/2010/main" val="79639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CECF546-480B-4DE9-B9BB-E18DFB61E8DD}"/>
              </a:ext>
            </a:extLst>
          </p:cNvPr>
          <p:cNvSpPr txBox="1">
            <a:spLocks/>
          </p:cNvSpPr>
          <p:nvPr/>
        </p:nvSpPr>
        <p:spPr>
          <a:xfrm>
            <a:off x="577859" y="159239"/>
            <a:ext cx="6618566" cy="9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3600" dirty="0">
                <a:solidFill>
                  <a:schemeClr val="accent5"/>
                </a:solidFill>
                <a:latin typeface="Arial Black" panose="020B0A04020102020204" pitchFamily="34" charset="0"/>
              </a:rPr>
              <a:t>    De quoi parle-t-on ?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BF43B52-99E4-40CD-94B6-29A90FE82843}"/>
              </a:ext>
            </a:extLst>
          </p:cNvPr>
          <p:cNvGrpSpPr/>
          <p:nvPr/>
        </p:nvGrpSpPr>
        <p:grpSpPr>
          <a:xfrm>
            <a:off x="0" y="42612"/>
            <a:ext cx="1040524" cy="1040524"/>
            <a:chOff x="399393" y="1531226"/>
            <a:chExt cx="1040524" cy="1040524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1846FAB-EC6E-4C62-A023-FB681B749553}"/>
                </a:ext>
              </a:extLst>
            </p:cNvPr>
            <p:cNvSpPr/>
            <p:nvPr/>
          </p:nvSpPr>
          <p:spPr>
            <a:xfrm>
              <a:off x="509752" y="1655379"/>
              <a:ext cx="930165" cy="91637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Graphique 3" descr="Lampe torche avec un remplissage uni">
              <a:extLst>
                <a:ext uri="{FF2B5EF4-FFF2-40B4-BE49-F238E27FC236}">
                  <a16:creationId xmlns:a16="http://schemas.microsoft.com/office/drawing/2014/main" id="{1EFBF4F6-0C48-40A7-B4BD-DEA919F6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99393" y="1531226"/>
              <a:ext cx="914400" cy="914400"/>
            </a:xfrm>
            <a:prstGeom prst="rect">
              <a:avLst/>
            </a:prstGeom>
          </p:spPr>
        </p:pic>
        <p:sp>
          <p:nvSpPr>
            <p:cNvPr id="7" name="Organigramme : Opération manuelle 6">
              <a:extLst>
                <a:ext uri="{FF2B5EF4-FFF2-40B4-BE49-F238E27FC236}">
                  <a16:creationId xmlns:a16="http://schemas.microsoft.com/office/drawing/2014/main" id="{A170AFBF-59D9-4F94-851B-5B6C9008FCE5}"/>
                </a:ext>
              </a:extLst>
            </p:cNvPr>
            <p:cNvSpPr/>
            <p:nvPr/>
          </p:nvSpPr>
          <p:spPr>
            <a:xfrm rot="8095673">
              <a:off x="1004928" y="2200344"/>
              <a:ext cx="462269" cy="273523"/>
            </a:xfrm>
            <a:prstGeom prst="flowChartManualOperat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C0100-57E0-46BE-ADC6-38C628D7D3DC}"/>
              </a:ext>
            </a:extLst>
          </p:cNvPr>
          <p:cNvSpPr/>
          <p:nvPr/>
        </p:nvSpPr>
        <p:spPr>
          <a:xfrm>
            <a:off x="690563" y="1107529"/>
            <a:ext cx="22383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137F8B-3CCB-49D4-B2FC-BBBA9BE01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203"/>
          <a:stretch/>
        </p:blipFill>
        <p:spPr>
          <a:xfrm>
            <a:off x="6634928" y="131131"/>
            <a:ext cx="573945" cy="98763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CA5DAA8-16EF-4330-A131-6A54C0EA4A85}"/>
              </a:ext>
            </a:extLst>
          </p:cNvPr>
          <p:cNvGrpSpPr/>
          <p:nvPr/>
        </p:nvGrpSpPr>
        <p:grpSpPr>
          <a:xfrm>
            <a:off x="214802" y="1258976"/>
            <a:ext cx="886937" cy="756000"/>
            <a:chOff x="794479" y="3163374"/>
            <a:chExt cx="886937" cy="7560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7770DC-67D1-4CA3-85AA-6F8D2BC9A2AB}"/>
                </a:ext>
              </a:extLst>
            </p:cNvPr>
            <p:cNvSpPr/>
            <p:nvPr/>
          </p:nvSpPr>
          <p:spPr>
            <a:xfrm>
              <a:off x="859948" y="3163374"/>
              <a:ext cx="756000" cy="75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8572FFF-7764-472D-9BF4-01D843286779}"/>
                </a:ext>
              </a:extLst>
            </p:cNvPr>
            <p:cNvSpPr/>
            <p:nvPr/>
          </p:nvSpPr>
          <p:spPr>
            <a:xfrm rot="20261315">
              <a:off x="794479" y="3415095"/>
              <a:ext cx="886937" cy="252560"/>
            </a:xfrm>
            <a:prstGeom prst="roundRect">
              <a:avLst>
                <a:gd name="adj" fmla="val 17905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>
                  <a:latin typeface="Arial Black" panose="020B0A04020102020204" pitchFamily="34" charset="0"/>
                </a:rPr>
                <a:t>Eclairage</a:t>
              </a:r>
            </a:p>
          </p:txBody>
        </p:sp>
      </p:grpSp>
      <p:sp>
        <p:nvSpPr>
          <p:cNvPr id="20" name="Google Shape;2330;p44">
            <a:extLst>
              <a:ext uri="{FF2B5EF4-FFF2-40B4-BE49-F238E27FC236}">
                <a16:creationId xmlns:a16="http://schemas.microsoft.com/office/drawing/2014/main" id="{5BC96E1B-62DE-4B4C-8C17-6B910F364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6690" y="1286218"/>
            <a:ext cx="6724565" cy="3594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Complotisme : </a:t>
            </a:r>
            <a:r>
              <a:rPr lang="fr-FR" sz="1800" dirty="0">
                <a:solidFill>
                  <a:schemeClr val="accent3"/>
                </a:solidFill>
                <a:latin typeface="Fjalla One" panose="020B0604020202020204" charset="0"/>
                <a:sym typeface="Barlow Semi Condensed"/>
              </a:rPr>
              <a:t>Un imaginaire politique</a:t>
            </a:r>
            <a:r>
              <a:rPr lang="fr-FR" sz="18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…</a:t>
            </a:r>
            <a:r>
              <a:rPr lang="fr-FR" sz="18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(Marie Peltier, formation </a:t>
            </a:r>
            <a:r>
              <a:rPr lang="fr-FR" sz="1200" dirty="0" err="1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HELMo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 « complotisme » 24 novembre 2021). </a:t>
            </a: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Celui-ci met en cause une </a:t>
            </a:r>
            <a:r>
              <a:rPr lang="fr-FR" sz="1600" dirty="0">
                <a:solidFill>
                  <a:srgbClr val="198488"/>
                </a:solidFill>
                <a:latin typeface="Fjalla One" panose="020B0604020202020204" charset="0"/>
                <a:sym typeface="Barlow Semi Condensed"/>
              </a:rPr>
              <a:t>minorité 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(Moscovici 1987)</a:t>
            </a:r>
            <a:r>
              <a:rPr lang="fr-FR" sz="1200" dirty="0">
                <a:solidFill>
                  <a:srgbClr val="198488"/>
                </a:solidFill>
                <a:latin typeface="Avenir Next LT Pro Light" panose="020B0304020202020204" pitchFamily="34" charset="0"/>
                <a:sym typeface="Barlow Semi Condensed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ou un </a:t>
            </a:r>
            <a:r>
              <a:rPr lang="fr-FR" sz="1600" dirty="0">
                <a:solidFill>
                  <a:srgbClr val="198488"/>
                </a:solidFill>
                <a:latin typeface="Fjalla One" panose="020B0604020202020204" charset="0"/>
                <a:sym typeface="Barlow Semi Condensed"/>
              </a:rPr>
              <a:t>système</a:t>
            </a: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 dirigé par des élites 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  <a:sym typeface="Barlow Semi Condensed"/>
              </a:rPr>
              <a:t>(Campion-Vincent 2005) </a:t>
            </a: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ayant des </a:t>
            </a:r>
            <a:r>
              <a:rPr lang="fr-FR" sz="1600" dirty="0">
                <a:solidFill>
                  <a:srgbClr val="198488"/>
                </a:solidFill>
                <a:latin typeface="Fjalla One" panose="020B0604020202020204" charset="0"/>
                <a:sym typeface="Barlow Semi Condensed"/>
              </a:rPr>
              <a:t>intentions néfastes </a:t>
            </a: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…qui permet de </a:t>
            </a:r>
            <a:r>
              <a:rPr lang="fr-FR" sz="1800" dirty="0">
                <a:solidFill>
                  <a:schemeClr val="accent3"/>
                </a:solidFill>
                <a:latin typeface="Fjalla One" panose="020B0604020202020204" charset="0"/>
                <a:sym typeface="Barlow Semi Condensed"/>
              </a:rPr>
              <a:t>relier</a:t>
            </a:r>
            <a:r>
              <a:rPr lang="fr-FR" sz="18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 plusieurs théories du complot : </a:t>
            </a:r>
            <a:r>
              <a:rPr lang="fr-FR" sz="1600" dirty="0">
                <a:solidFill>
                  <a:schemeClr val="tx1"/>
                </a:solidFill>
              </a:rPr>
              <a:t>une explication d’évènement(s) historique(s) où la cause principale est l’action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cachée et coordonnée d’un groupe malfaisant 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(Klein O., 2021)…</a:t>
            </a:r>
            <a:r>
              <a:rPr lang="fr-FR" sz="1200" dirty="0">
                <a:latin typeface="Avenir Next LT Pro Light" panose="020B0304020202020204" pitchFamily="34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les théories du complot se construisent non pas comme des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argumentaires cohérents, mais par accumulation de supposées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198488"/>
                </a:solidFill>
              </a:rPr>
              <a:t>anomalies</a:t>
            </a:r>
            <a:r>
              <a:rPr lang="fr-FR" sz="1600" dirty="0">
                <a:solidFill>
                  <a:schemeClr val="tx1"/>
                </a:solidFill>
              </a:rPr>
              <a:t> dans les informations disponibles publiquement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(typiquement, la « </a:t>
            </a:r>
            <a:r>
              <a:rPr lang="fr-FR" sz="1600" dirty="0">
                <a:solidFill>
                  <a:schemeClr val="accent3"/>
                </a:solidFill>
              </a:rPr>
              <a:t>version officielle </a:t>
            </a:r>
            <a:r>
              <a:rPr lang="fr-FR" sz="1600" dirty="0">
                <a:solidFill>
                  <a:schemeClr val="tx1"/>
                </a:solidFill>
              </a:rPr>
              <a:t>»). Ces anomalies sont mises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en cohérence via une hypothèse de complot qui, conformément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au cliché du complotiste armé de punaises et de ficelles, « relie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</a:rPr>
              <a:t>les points » </a:t>
            </a:r>
            <a:r>
              <a:rPr lang="fr-FR" sz="1200" dirty="0">
                <a:solidFill>
                  <a:schemeClr val="tx1"/>
                </a:solidFill>
                <a:latin typeface="Avenir Next LT Pro Light" panose="020B0304020202020204" pitchFamily="34" charset="0"/>
              </a:rPr>
              <a:t>(Guillon J.B., 2018).</a:t>
            </a:r>
            <a:endParaRPr lang="fr-FR" sz="1200" dirty="0">
              <a:solidFill>
                <a:schemeClr val="tx1"/>
              </a:solidFill>
              <a:latin typeface="Avenir Next LT Pro Light" panose="020B0304020202020204" pitchFamily="34" charset="0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F1CD13-B757-4492-AD9C-86ED7F12C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652889"/>
            <a:ext cx="2590799" cy="2590799"/>
          </a:xfrm>
          <a:prstGeom prst="rect">
            <a:avLst/>
          </a:prstGeom>
        </p:spPr>
      </p:pic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D1B6E352-1EFF-4D0B-B558-20E331C0EE4C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9</a:t>
            </a:r>
            <a:endParaRPr lang="fr-BE" dirty="0">
              <a:latin typeface="Fjall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1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DFABB457-AAE4-483A-B6BB-32EC1B763471}"/>
              </a:ext>
            </a:extLst>
          </p:cNvPr>
          <p:cNvGrpSpPr/>
          <p:nvPr/>
        </p:nvGrpSpPr>
        <p:grpSpPr>
          <a:xfrm>
            <a:off x="521506" y="-308495"/>
            <a:ext cx="8365518" cy="4994387"/>
            <a:chOff x="460380" y="-76355"/>
            <a:chExt cx="8365518" cy="4994387"/>
          </a:xfrm>
        </p:grpSpPr>
        <p:sp>
          <p:nvSpPr>
            <p:cNvPr id="2" name="Google Shape;538;p20">
              <a:extLst>
                <a:ext uri="{FF2B5EF4-FFF2-40B4-BE49-F238E27FC236}">
                  <a16:creationId xmlns:a16="http://schemas.microsoft.com/office/drawing/2014/main" id="{36E3A562-4EEB-4472-8E5E-C55E97E7B874}"/>
                </a:ext>
              </a:extLst>
            </p:cNvPr>
            <p:cNvSpPr/>
            <p:nvPr/>
          </p:nvSpPr>
          <p:spPr>
            <a:xfrm>
              <a:off x="2809507" y="1321032"/>
              <a:ext cx="3675300" cy="3597000"/>
            </a:xfrm>
            <a:prstGeom prst="arc">
              <a:avLst>
                <a:gd name="adj1" fmla="val 9440146"/>
                <a:gd name="adj2" fmla="val 939722"/>
              </a:avLst>
            </a:prstGeom>
            <a:noFill/>
            <a:ln w="63500" cap="flat" cmpd="sng">
              <a:solidFill>
                <a:srgbClr val="D9D9D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2424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2;p20">
              <a:extLst>
                <a:ext uri="{FF2B5EF4-FFF2-40B4-BE49-F238E27FC236}">
                  <a16:creationId xmlns:a16="http://schemas.microsoft.com/office/drawing/2014/main" id="{077DCA05-75D5-4E12-908B-6B4DD692FEF1}"/>
                </a:ext>
              </a:extLst>
            </p:cNvPr>
            <p:cNvSpPr txBox="1"/>
            <p:nvPr/>
          </p:nvSpPr>
          <p:spPr>
            <a:xfrm>
              <a:off x="6636667" y="3463654"/>
              <a:ext cx="2189231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accent5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But de production</a:t>
              </a:r>
              <a:endParaRPr sz="2200" dirty="0">
                <a:solidFill>
                  <a:schemeClr val="accent5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" name="Google Shape;543;p20">
              <a:extLst>
                <a:ext uri="{FF2B5EF4-FFF2-40B4-BE49-F238E27FC236}">
                  <a16:creationId xmlns:a16="http://schemas.microsoft.com/office/drawing/2014/main" id="{B84FBB5A-F800-4811-8BB5-296A9E458D73}"/>
                </a:ext>
              </a:extLst>
            </p:cNvPr>
            <p:cNvSpPr txBox="1"/>
            <p:nvPr/>
          </p:nvSpPr>
          <p:spPr>
            <a:xfrm>
              <a:off x="6636667" y="3742104"/>
              <a:ext cx="20841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Présentation de la </a:t>
              </a:r>
              <a:r>
                <a:rPr lang="en" b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mission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Conclusion</a:t>
              </a:r>
              <a:r>
                <a:rPr lang="en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de la </a:t>
              </a:r>
              <a:r>
                <a:rPr lang="en" dirty="0">
                  <a:latin typeface="Roboto"/>
                  <a:ea typeface="Roboto"/>
                  <a:cs typeface="Roboto"/>
                  <a:sym typeface="Roboto"/>
                </a:rPr>
                <a:t>séance</a:t>
              </a:r>
              <a:endPara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544;p20">
              <a:extLst>
                <a:ext uri="{FF2B5EF4-FFF2-40B4-BE49-F238E27FC236}">
                  <a16:creationId xmlns:a16="http://schemas.microsoft.com/office/drawing/2014/main" id="{A00761A3-6921-4698-8622-65B4C3A6CA34}"/>
                </a:ext>
              </a:extLst>
            </p:cNvPr>
            <p:cNvSpPr txBox="1"/>
            <p:nvPr/>
          </p:nvSpPr>
          <p:spPr>
            <a:xfrm>
              <a:off x="641762" y="1667556"/>
              <a:ext cx="20847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accent2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Faisons le point</a:t>
              </a:r>
              <a:endParaRPr sz="2200" dirty="0">
                <a:solidFill>
                  <a:schemeClr val="accent2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" name="Google Shape;545;p20">
              <a:extLst>
                <a:ext uri="{FF2B5EF4-FFF2-40B4-BE49-F238E27FC236}">
                  <a16:creationId xmlns:a16="http://schemas.microsoft.com/office/drawing/2014/main" id="{076133D4-4D56-449D-A1FD-93153E931551}"/>
                </a:ext>
              </a:extLst>
            </p:cNvPr>
            <p:cNvSpPr txBox="1"/>
            <p:nvPr/>
          </p:nvSpPr>
          <p:spPr>
            <a:xfrm>
              <a:off x="460380" y="2013872"/>
              <a:ext cx="2272944" cy="588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b="1" dirty="0">
                  <a:latin typeface="Roboto"/>
                  <a:ea typeface="Roboto"/>
                  <a:cs typeface="Open Sans"/>
                  <a:sym typeface="Roboto"/>
                </a:rPr>
                <a:t>Echanges</a:t>
              </a:r>
              <a:r>
                <a:rPr lang="fr-FR" dirty="0">
                  <a:latin typeface="Roboto"/>
                  <a:ea typeface="Roboto"/>
                  <a:cs typeface="Open Sans"/>
                  <a:sym typeface="Roboto"/>
                </a:rPr>
                <a:t> sur le documentaire et présentation du </a:t>
              </a:r>
              <a:r>
                <a:rPr lang="fr-FR" b="1" dirty="0">
                  <a:latin typeface="Roboto"/>
                  <a:ea typeface="Roboto"/>
                  <a:cs typeface="Open Sans"/>
                  <a:sym typeface="Roboto"/>
                </a:rPr>
                <a:t>projet</a:t>
              </a: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Google Shape;546;p20">
              <a:extLst>
                <a:ext uri="{FF2B5EF4-FFF2-40B4-BE49-F238E27FC236}">
                  <a16:creationId xmlns:a16="http://schemas.microsoft.com/office/drawing/2014/main" id="{8A66A5A2-164F-40DE-BFC5-4894C93B71B0}"/>
                </a:ext>
              </a:extLst>
            </p:cNvPr>
            <p:cNvSpPr/>
            <p:nvPr/>
          </p:nvSpPr>
          <p:spPr>
            <a:xfrm>
              <a:off x="2793459" y="1751082"/>
              <a:ext cx="684000" cy="68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600" dirty="0">
                  <a:solidFill>
                    <a:schemeClr val="lt1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11h30</a:t>
              </a:r>
              <a:endParaRPr sz="1600" dirty="0">
                <a:solidFill>
                  <a:srgbClr val="424242"/>
                </a:solidFill>
                <a:latin typeface="Fjalla One" panose="020B0604020202020204" charset="0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7;p20">
              <a:extLst>
                <a:ext uri="{FF2B5EF4-FFF2-40B4-BE49-F238E27FC236}">
                  <a16:creationId xmlns:a16="http://schemas.microsoft.com/office/drawing/2014/main" id="{F5CE53A1-8FAC-4457-9B7D-39B22333171B}"/>
                </a:ext>
              </a:extLst>
            </p:cNvPr>
            <p:cNvSpPr txBox="1"/>
            <p:nvPr/>
          </p:nvSpPr>
          <p:spPr>
            <a:xfrm>
              <a:off x="6500855" y="1554765"/>
              <a:ext cx="2171577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accent4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Présentation de l’outil moulin</a:t>
              </a:r>
              <a:endParaRPr sz="2200" dirty="0">
                <a:solidFill>
                  <a:schemeClr val="accent4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548;p20">
              <a:extLst>
                <a:ext uri="{FF2B5EF4-FFF2-40B4-BE49-F238E27FC236}">
                  <a16:creationId xmlns:a16="http://schemas.microsoft.com/office/drawing/2014/main" id="{D0F44802-83CB-4238-9DE3-104198E64667}"/>
                </a:ext>
              </a:extLst>
            </p:cNvPr>
            <p:cNvSpPr txBox="1"/>
            <p:nvPr/>
          </p:nvSpPr>
          <p:spPr>
            <a:xfrm>
              <a:off x="6500855" y="2021601"/>
              <a:ext cx="2084100" cy="35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b="1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549;p20">
              <a:extLst>
                <a:ext uri="{FF2B5EF4-FFF2-40B4-BE49-F238E27FC236}">
                  <a16:creationId xmlns:a16="http://schemas.microsoft.com/office/drawing/2014/main" id="{81C31C31-D7A9-4D9D-B55A-17C4627F9CEE}"/>
                </a:ext>
              </a:extLst>
            </p:cNvPr>
            <p:cNvSpPr/>
            <p:nvPr/>
          </p:nvSpPr>
          <p:spPr>
            <a:xfrm>
              <a:off x="5747247" y="1666765"/>
              <a:ext cx="595334" cy="595187"/>
            </a:xfrm>
            <a:custGeom>
              <a:avLst/>
              <a:gdLst/>
              <a:ahLst/>
              <a:cxnLst/>
              <a:rect l="l" t="t" r="r" b="b"/>
              <a:pathLst>
                <a:path w="19484" h="19484" extrusionOk="0">
                  <a:moveTo>
                    <a:pt x="19150" y="12263"/>
                  </a:moveTo>
                  <a:cubicBezTo>
                    <a:pt x="17758" y="17459"/>
                    <a:pt x="12417" y="20542"/>
                    <a:pt x="7221" y="19150"/>
                  </a:cubicBezTo>
                  <a:cubicBezTo>
                    <a:pt x="2025" y="17758"/>
                    <a:pt x="-1058" y="12417"/>
                    <a:pt x="334" y="7221"/>
                  </a:cubicBezTo>
                  <a:cubicBezTo>
                    <a:pt x="1726" y="2025"/>
                    <a:pt x="7067" y="-1058"/>
                    <a:pt x="12263" y="334"/>
                  </a:cubicBezTo>
                  <a:cubicBezTo>
                    <a:pt x="17459" y="1726"/>
                    <a:pt x="20542" y="7067"/>
                    <a:pt x="19150" y="1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lt1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12h00</a:t>
              </a:r>
              <a:endParaRPr sz="1600" dirty="0">
                <a:solidFill>
                  <a:schemeClr val="l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550;p20">
              <a:extLst>
                <a:ext uri="{FF2B5EF4-FFF2-40B4-BE49-F238E27FC236}">
                  <a16:creationId xmlns:a16="http://schemas.microsoft.com/office/drawing/2014/main" id="{10731197-38E0-4015-B0D3-9B70DF1B2E41}"/>
                </a:ext>
              </a:extLst>
            </p:cNvPr>
            <p:cNvSpPr/>
            <p:nvPr/>
          </p:nvSpPr>
          <p:spPr>
            <a:xfrm>
              <a:off x="5913605" y="3520369"/>
              <a:ext cx="595200" cy="59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non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600" dirty="0">
                  <a:solidFill>
                    <a:schemeClr val="lt1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12h20</a:t>
              </a:r>
              <a:endParaRPr sz="1600" dirty="0">
                <a:solidFill>
                  <a:srgbClr val="424242"/>
                </a:solidFill>
                <a:latin typeface="Fjalla One" panose="020B0604020202020204" charset="0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51;p20">
              <a:extLst>
                <a:ext uri="{FF2B5EF4-FFF2-40B4-BE49-F238E27FC236}">
                  <a16:creationId xmlns:a16="http://schemas.microsoft.com/office/drawing/2014/main" id="{7F88C19D-BB90-4A38-AE08-189EC8A11787}"/>
                </a:ext>
              </a:extLst>
            </p:cNvPr>
            <p:cNvSpPr txBox="1"/>
            <p:nvPr/>
          </p:nvSpPr>
          <p:spPr>
            <a:xfrm>
              <a:off x="3255150" y="-76355"/>
              <a:ext cx="2784014" cy="2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accent3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" name="Google Shape;552;p20">
              <a:extLst>
                <a:ext uri="{FF2B5EF4-FFF2-40B4-BE49-F238E27FC236}">
                  <a16:creationId xmlns:a16="http://schemas.microsoft.com/office/drawing/2014/main" id="{91826CE9-97AC-4A31-8E0C-5235C3B45400}"/>
                </a:ext>
              </a:extLst>
            </p:cNvPr>
            <p:cNvSpPr txBox="1"/>
            <p:nvPr/>
          </p:nvSpPr>
          <p:spPr>
            <a:xfrm>
              <a:off x="3397923" y="493463"/>
              <a:ext cx="2568461" cy="35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b="1" dirty="0">
                <a:latin typeface="Roboto" panose="02000000000000000000" pitchFamily="2" charset="0"/>
                <a:ea typeface="Roboto" panose="02000000000000000000" pitchFamily="2" charset="0"/>
                <a:cs typeface="Open Sans"/>
                <a:sym typeface="Open Sans"/>
              </a:endParaRPr>
            </a:p>
          </p:txBody>
        </p:sp>
        <p:sp>
          <p:nvSpPr>
            <p:cNvPr id="17" name="Google Shape;554;p20">
              <a:extLst>
                <a:ext uri="{FF2B5EF4-FFF2-40B4-BE49-F238E27FC236}">
                  <a16:creationId xmlns:a16="http://schemas.microsoft.com/office/drawing/2014/main" id="{8CA02BFB-8672-470F-BDFA-233D073D2215}"/>
                </a:ext>
              </a:extLst>
            </p:cNvPr>
            <p:cNvSpPr txBox="1"/>
            <p:nvPr/>
          </p:nvSpPr>
          <p:spPr>
            <a:xfrm>
              <a:off x="533929" y="3499254"/>
              <a:ext cx="1843437" cy="302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dirty="0">
                  <a:solidFill>
                    <a:schemeClr val="accent1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Démarrer</a:t>
              </a:r>
              <a:endParaRPr sz="2200" dirty="0">
                <a:solidFill>
                  <a:schemeClr val="accen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556;p20">
              <a:extLst>
                <a:ext uri="{FF2B5EF4-FFF2-40B4-BE49-F238E27FC236}">
                  <a16:creationId xmlns:a16="http://schemas.microsoft.com/office/drawing/2014/main" id="{9950F802-2C27-4880-99B2-2F79914965CC}"/>
                </a:ext>
              </a:extLst>
            </p:cNvPr>
            <p:cNvSpPr/>
            <p:nvPr/>
          </p:nvSpPr>
          <p:spPr>
            <a:xfrm>
              <a:off x="2785509" y="3520369"/>
              <a:ext cx="595200" cy="6059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non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600" dirty="0">
                  <a:solidFill>
                    <a:schemeClr val="lt1"/>
                  </a:solidFill>
                  <a:latin typeface="Fjalla One" panose="020B0604020202020204" charset="0"/>
                  <a:ea typeface="Fira Sans Extra Condensed Medium"/>
                  <a:cs typeface="Fira Sans Extra Condensed Medium"/>
                  <a:sym typeface="Fira Sans Extra Condensed Medium"/>
                </a:rPr>
                <a:t>10h30</a:t>
              </a:r>
              <a:endParaRPr sz="1600" dirty="0">
                <a:solidFill>
                  <a:srgbClr val="424242"/>
                </a:solidFill>
                <a:latin typeface="Fjalla One" panose="020B0604020202020204" charset="0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1" name="Google Shape;558;p20">
              <a:extLst>
                <a:ext uri="{FF2B5EF4-FFF2-40B4-BE49-F238E27FC236}">
                  <a16:creationId xmlns:a16="http://schemas.microsoft.com/office/drawing/2014/main" id="{49ED751B-9FDA-4FE9-BD8B-BB449EC4AB7C}"/>
                </a:ext>
              </a:extLst>
            </p:cNvPr>
            <p:cNvGrpSpPr/>
            <p:nvPr/>
          </p:nvGrpSpPr>
          <p:grpSpPr>
            <a:xfrm>
              <a:off x="3323423" y="1792000"/>
              <a:ext cx="2651787" cy="2651655"/>
              <a:chOff x="3465337" y="2222425"/>
              <a:chExt cx="2213327" cy="2213032"/>
            </a:xfrm>
          </p:grpSpPr>
          <p:sp>
            <p:nvSpPr>
              <p:cNvPr id="22" name="Google Shape;559;p20">
                <a:extLst>
                  <a:ext uri="{FF2B5EF4-FFF2-40B4-BE49-F238E27FC236}">
                    <a16:creationId xmlns:a16="http://schemas.microsoft.com/office/drawing/2014/main" id="{576B995A-9D28-4B82-9FD6-0760A8F3B026}"/>
                  </a:ext>
                </a:extLst>
              </p:cNvPr>
              <p:cNvSpPr/>
              <p:nvPr/>
            </p:nvSpPr>
            <p:spPr>
              <a:xfrm>
                <a:off x="4146653" y="3320153"/>
                <a:ext cx="416568" cy="631263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3846" extrusionOk="0">
                    <a:moveTo>
                      <a:pt x="2443" y="0"/>
                    </a:moveTo>
                    <a:lnTo>
                      <a:pt x="1" y="3785"/>
                    </a:lnTo>
                    <a:lnTo>
                      <a:pt x="95" y="3846"/>
                    </a:lnTo>
                    <a:lnTo>
                      <a:pt x="2538" y="60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60;p20">
                <a:extLst>
                  <a:ext uri="{FF2B5EF4-FFF2-40B4-BE49-F238E27FC236}">
                    <a16:creationId xmlns:a16="http://schemas.microsoft.com/office/drawing/2014/main" id="{D57B5E8F-8B09-4AD3-81A7-A2E04E557E63}"/>
                  </a:ext>
                </a:extLst>
              </p:cNvPr>
              <p:cNvSpPr/>
              <p:nvPr/>
            </p:nvSpPr>
            <p:spPr>
              <a:xfrm>
                <a:off x="4404177" y="3174073"/>
                <a:ext cx="303809" cy="30365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850" extrusionOk="0">
                    <a:moveTo>
                      <a:pt x="926" y="0"/>
                    </a:moveTo>
                    <a:cubicBezTo>
                      <a:pt x="415" y="0"/>
                      <a:pt x="0" y="413"/>
                      <a:pt x="0" y="926"/>
                    </a:cubicBezTo>
                    <a:cubicBezTo>
                      <a:pt x="0" y="1437"/>
                      <a:pt x="415" y="1849"/>
                      <a:pt x="926" y="1849"/>
                    </a:cubicBezTo>
                    <a:cubicBezTo>
                      <a:pt x="1437" y="1849"/>
                      <a:pt x="1851" y="1435"/>
                      <a:pt x="1851" y="926"/>
                    </a:cubicBezTo>
                    <a:cubicBezTo>
                      <a:pt x="1851" y="415"/>
                      <a:pt x="1437" y="0"/>
                      <a:pt x="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61;p20">
                <a:extLst>
                  <a:ext uri="{FF2B5EF4-FFF2-40B4-BE49-F238E27FC236}">
                    <a16:creationId xmlns:a16="http://schemas.microsoft.com/office/drawing/2014/main" id="{69BC96A5-2301-4FCF-B59B-EB930201F331}"/>
                  </a:ext>
                </a:extLst>
              </p:cNvPr>
              <p:cNvSpPr/>
              <p:nvPr/>
            </p:nvSpPr>
            <p:spPr>
              <a:xfrm>
                <a:off x="4523994" y="3445388"/>
                <a:ext cx="64504" cy="40377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460" extrusionOk="0">
                    <a:moveTo>
                      <a:pt x="196" y="1"/>
                    </a:moveTo>
                    <a:cubicBezTo>
                      <a:pt x="87" y="1"/>
                      <a:pt x="0" y="88"/>
                      <a:pt x="0" y="196"/>
                    </a:cubicBezTo>
                    <a:lnTo>
                      <a:pt x="0" y="2264"/>
                    </a:lnTo>
                    <a:cubicBezTo>
                      <a:pt x="0" y="2373"/>
                      <a:pt x="87" y="2459"/>
                      <a:pt x="196" y="2459"/>
                    </a:cubicBezTo>
                    <a:cubicBezTo>
                      <a:pt x="304" y="2459"/>
                      <a:pt x="393" y="2373"/>
                      <a:pt x="393" y="2264"/>
                    </a:cubicBezTo>
                    <a:lnTo>
                      <a:pt x="393" y="196"/>
                    </a:lnTo>
                    <a:cubicBezTo>
                      <a:pt x="393" y="88"/>
                      <a:pt x="304" y="1"/>
                      <a:pt x="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62;p20">
                <a:extLst>
                  <a:ext uri="{FF2B5EF4-FFF2-40B4-BE49-F238E27FC236}">
                    <a16:creationId xmlns:a16="http://schemas.microsoft.com/office/drawing/2014/main" id="{B1824271-7DA0-4C6B-86BD-D11A6B70AAD4}"/>
                  </a:ext>
                </a:extLst>
              </p:cNvPr>
              <p:cNvSpPr/>
              <p:nvPr/>
            </p:nvSpPr>
            <p:spPr>
              <a:xfrm>
                <a:off x="4657106" y="2982364"/>
                <a:ext cx="503723" cy="302993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1846" extrusionOk="0">
                    <a:moveTo>
                      <a:pt x="2872" y="1"/>
                    </a:moveTo>
                    <a:cubicBezTo>
                      <a:pt x="2840" y="1"/>
                      <a:pt x="2808" y="8"/>
                      <a:pt x="2778" y="24"/>
                    </a:cubicBezTo>
                    <a:lnTo>
                      <a:pt x="103" y="1476"/>
                    </a:lnTo>
                    <a:cubicBezTo>
                      <a:pt x="38" y="1512"/>
                      <a:pt x="0" y="1579"/>
                      <a:pt x="0" y="1648"/>
                    </a:cubicBezTo>
                    <a:cubicBezTo>
                      <a:pt x="0" y="1680"/>
                      <a:pt x="8" y="1711"/>
                      <a:pt x="24" y="1743"/>
                    </a:cubicBezTo>
                    <a:cubicBezTo>
                      <a:pt x="59" y="1808"/>
                      <a:pt x="126" y="1845"/>
                      <a:pt x="195" y="1845"/>
                    </a:cubicBezTo>
                    <a:cubicBezTo>
                      <a:pt x="227" y="1845"/>
                      <a:pt x="261" y="1837"/>
                      <a:pt x="290" y="1822"/>
                    </a:cubicBezTo>
                    <a:lnTo>
                      <a:pt x="2966" y="369"/>
                    </a:lnTo>
                    <a:cubicBezTo>
                      <a:pt x="3031" y="334"/>
                      <a:pt x="3068" y="267"/>
                      <a:pt x="3068" y="196"/>
                    </a:cubicBezTo>
                    <a:cubicBezTo>
                      <a:pt x="3068" y="164"/>
                      <a:pt x="3060" y="133"/>
                      <a:pt x="3045" y="103"/>
                    </a:cubicBezTo>
                    <a:cubicBezTo>
                      <a:pt x="3009" y="38"/>
                      <a:pt x="2942" y="1"/>
                      <a:pt x="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63;p20">
                <a:extLst>
                  <a:ext uri="{FF2B5EF4-FFF2-40B4-BE49-F238E27FC236}">
                    <a16:creationId xmlns:a16="http://schemas.microsoft.com/office/drawing/2014/main" id="{57856EEE-04F8-491B-B1CD-75BEF4584199}"/>
                  </a:ext>
                </a:extLst>
              </p:cNvPr>
              <p:cNvSpPr/>
              <p:nvPr/>
            </p:nvSpPr>
            <p:spPr>
              <a:xfrm>
                <a:off x="3465337" y="2222425"/>
                <a:ext cx="2213327" cy="2213032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3483" extrusionOk="0">
                    <a:moveTo>
                      <a:pt x="6742" y="448"/>
                    </a:moveTo>
                    <a:cubicBezTo>
                      <a:pt x="10213" y="448"/>
                      <a:pt x="13034" y="3272"/>
                      <a:pt x="13034" y="6740"/>
                    </a:cubicBezTo>
                    <a:cubicBezTo>
                      <a:pt x="13034" y="10211"/>
                      <a:pt x="10213" y="13035"/>
                      <a:pt x="6742" y="13035"/>
                    </a:cubicBezTo>
                    <a:cubicBezTo>
                      <a:pt x="3272" y="13035"/>
                      <a:pt x="450" y="10211"/>
                      <a:pt x="450" y="6740"/>
                    </a:cubicBezTo>
                    <a:cubicBezTo>
                      <a:pt x="450" y="3272"/>
                      <a:pt x="3272" y="448"/>
                      <a:pt x="6742" y="448"/>
                    </a:cubicBezTo>
                    <a:close/>
                    <a:moveTo>
                      <a:pt x="6742" y="0"/>
                    </a:moveTo>
                    <a:cubicBezTo>
                      <a:pt x="3025" y="0"/>
                      <a:pt x="0" y="3023"/>
                      <a:pt x="0" y="6740"/>
                    </a:cubicBezTo>
                    <a:cubicBezTo>
                      <a:pt x="0" y="10458"/>
                      <a:pt x="3025" y="13483"/>
                      <a:pt x="6742" y="13483"/>
                    </a:cubicBezTo>
                    <a:cubicBezTo>
                      <a:pt x="10460" y="13483"/>
                      <a:pt x="13484" y="10458"/>
                      <a:pt x="13484" y="6740"/>
                    </a:cubicBezTo>
                    <a:cubicBezTo>
                      <a:pt x="13484" y="3023"/>
                      <a:pt x="10460" y="0"/>
                      <a:pt x="6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64;p20">
                <a:extLst>
                  <a:ext uri="{FF2B5EF4-FFF2-40B4-BE49-F238E27FC236}">
                    <a16:creationId xmlns:a16="http://schemas.microsoft.com/office/drawing/2014/main" id="{AC2E03A6-F7ED-4311-B047-C7DD9FA77D2C}"/>
                  </a:ext>
                </a:extLst>
              </p:cNvPr>
              <p:cNvSpPr/>
              <p:nvPr/>
            </p:nvSpPr>
            <p:spPr>
              <a:xfrm>
                <a:off x="4436183" y="2387047"/>
                <a:ext cx="86990" cy="198439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209" extrusionOk="0">
                    <a:moveTo>
                      <a:pt x="342" y="1"/>
                    </a:moveTo>
                    <a:cubicBezTo>
                      <a:pt x="316" y="76"/>
                      <a:pt x="269" y="139"/>
                      <a:pt x="198" y="194"/>
                    </a:cubicBezTo>
                    <a:cubicBezTo>
                      <a:pt x="127" y="249"/>
                      <a:pt x="62" y="287"/>
                      <a:pt x="0" y="307"/>
                    </a:cubicBezTo>
                    <a:lnTo>
                      <a:pt x="0" y="516"/>
                    </a:lnTo>
                    <a:cubicBezTo>
                      <a:pt x="115" y="478"/>
                      <a:pt x="216" y="419"/>
                      <a:pt x="298" y="340"/>
                    </a:cubicBezTo>
                    <a:lnTo>
                      <a:pt x="298" y="1208"/>
                    </a:lnTo>
                    <a:lnTo>
                      <a:pt x="529" y="1208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5;p20">
                <a:extLst>
                  <a:ext uri="{FF2B5EF4-FFF2-40B4-BE49-F238E27FC236}">
                    <a16:creationId xmlns:a16="http://schemas.microsoft.com/office/drawing/2014/main" id="{159C4DE7-15BD-4861-8104-C2DC8CB714BE}"/>
                  </a:ext>
                </a:extLst>
              </p:cNvPr>
              <p:cNvSpPr/>
              <p:nvPr/>
            </p:nvSpPr>
            <p:spPr>
              <a:xfrm>
                <a:off x="4574712" y="2387047"/>
                <a:ext cx="132947" cy="19843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09" extrusionOk="0">
                    <a:moveTo>
                      <a:pt x="427" y="1"/>
                    </a:moveTo>
                    <a:cubicBezTo>
                      <a:pt x="319" y="1"/>
                      <a:pt x="228" y="28"/>
                      <a:pt x="157" y="84"/>
                    </a:cubicBezTo>
                    <a:cubicBezTo>
                      <a:pt x="84" y="139"/>
                      <a:pt x="40" y="230"/>
                      <a:pt x="29" y="358"/>
                    </a:cubicBezTo>
                    <a:lnTo>
                      <a:pt x="257" y="380"/>
                    </a:lnTo>
                    <a:cubicBezTo>
                      <a:pt x="261" y="313"/>
                      <a:pt x="279" y="265"/>
                      <a:pt x="307" y="236"/>
                    </a:cubicBezTo>
                    <a:cubicBezTo>
                      <a:pt x="334" y="208"/>
                      <a:pt x="374" y="192"/>
                      <a:pt x="421" y="192"/>
                    </a:cubicBezTo>
                    <a:cubicBezTo>
                      <a:pt x="471" y="192"/>
                      <a:pt x="508" y="206"/>
                      <a:pt x="536" y="234"/>
                    </a:cubicBezTo>
                    <a:cubicBezTo>
                      <a:pt x="563" y="261"/>
                      <a:pt x="577" y="301"/>
                      <a:pt x="577" y="352"/>
                    </a:cubicBezTo>
                    <a:cubicBezTo>
                      <a:pt x="577" y="399"/>
                      <a:pt x="561" y="447"/>
                      <a:pt x="530" y="494"/>
                    </a:cubicBezTo>
                    <a:cubicBezTo>
                      <a:pt x="506" y="528"/>
                      <a:pt x="443" y="595"/>
                      <a:pt x="338" y="691"/>
                    </a:cubicBezTo>
                    <a:cubicBezTo>
                      <a:pt x="210" y="810"/>
                      <a:pt x="123" y="906"/>
                      <a:pt x="80" y="979"/>
                    </a:cubicBezTo>
                    <a:cubicBezTo>
                      <a:pt x="36" y="1053"/>
                      <a:pt x="9" y="1127"/>
                      <a:pt x="1" y="1208"/>
                    </a:cubicBezTo>
                    <a:lnTo>
                      <a:pt x="810" y="1208"/>
                    </a:lnTo>
                    <a:lnTo>
                      <a:pt x="810" y="995"/>
                    </a:lnTo>
                    <a:lnTo>
                      <a:pt x="350" y="995"/>
                    </a:lnTo>
                    <a:cubicBezTo>
                      <a:pt x="364" y="974"/>
                      <a:pt x="378" y="954"/>
                      <a:pt x="398" y="930"/>
                    </a:cubicBezTo>
                    <a:cubicBezTo>
                      <a:pt x="417" y="908"/>
                      <a:pt x="465" y="865"/>
                      <a:pt x="536" y="798"/>
                    </a:cubicBezTo>
                    <a:cubicBezTo>
                      <a:pt x="609" y="731"/>
                      <a:pt x="660" y="680"/>
                      <a:pt x="688" y="644"/>
                    </a:cubicBezTo>
                    <a:cubicBezTo>
                      <a:pt x="729" y="591"/>
                      <a:pt x="761" y="539"/>
                      <a:pt x="780" y="490"/>
                    </a:cubicBezTo>
                    <a:cubicBezTo>
                      <a:pt x="800" y="443"/>
                      <a:pt x="808" y="390"/>
                      <a:pt x="808" y="336"/>
                    </a:cubicBezTo>
                    <a:cubicBezTo>
                      <a:pt x="808" y="242"/>
                      <a:pt x="774" y="161"/>
                      <a:pt x="707" y="98"/>
                    </a:cubicBezTo>
                    <a:cubicBezTo>
                      <a:pt x="638" y="34"/>
                      <a:pt x="546" y="1"/>
                      <a:pt x="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6;p20">
                <a:extLst>
                  <a:ext uri="{FF2B5EF4-FFF2-40B4-BE49-F238E27FC236}">
                    <a16:creationId xmlns:a16="http://schemas.microsoft.com/office/drawing/2014/main" id="{F050229C-8EC6-429B-BC9B-3DA81E8FCC2B}"/>
                  </a:ext>
                </a:extLst>
              </p:cNvPr>
              <p:cNvSpPr/>
              <p:nvPr/>
            </p:nvSpPr>
            <p:spPr>
              <a:xfrm>
                <a:off x="3643749" y="3212973"/>
                <a:ext cx="131963" cy="201886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230" extrusionOk="0">
                    <a:moveTo>
                      <a:pt x="375" y="192"/>
                    </a:moveTo>
                    <a:cubicBezTo>
                      <a:pt x="421" y="192"/>
                      <a:pt x="460" y="211"/>
                      <a:pt x="494" y="253"/>
                    </a:cubicBezTo>
                    <a:cubicBezTo>
                      <a:pt x="529" y="294"/>
                      <a:pt x="545" y="351"/>
                      <a:pt x="545" y="426"/>
                    </a:cubicBezTo>
                    <a:cubicBezTo>
                      <a:pt x="545" y="494"/>
                      <a:pt x="531" y="545"/>
                      <a:pt x="499" y="580"/>
                    </a:cubicBezTo>
                    <a:cubicBezTo>
                      <a:pt x="470" y="616"/>
                      <a:pt x="432" y="632"/>
                      <a:pt x="389" y="632"/>
                    </a:cubicBezTo>
                    <a:cubicBezTo>
                      <a:pt x="342" y="632"/>
                      <a:pt x="304" y="614"/>
                      <a:pt x="273" y="578"/>
                    </a:cubicBezTo>
                    <a:cubicBezTo>
                      <a:pt x="243" y="541"/>
                      <a:pt x="227" y="484"/>
                      <a:pt x="227" y="407"/>
                    </a:cubicBezTo>
                    <a:cubicBezTo>
                      <a:pt x="227" y="330"/>
                      <a:pt x="241" y="275"/>
                      <a:pt x="269" y="241"/>
                    </a:cubicBezTo>
                    <a:cubicBezTo>
                      <a:pt x="298" y="207"/>
                      <a:pt x="334" y="192"/>
                      <a:pt x="375" y="192"/>
                    </a:cubicBezTo>
                    <a:close/>
                    <a:moveTo>
                      <a:pt x="387" y="0"/>
                    </a:moveTo>
                    <a:cubicBezTo>
                      <a:pt x="275" y="0"/>
                      <a:pt x="182" y="38"/>
                      <a:pt x="109" y="113"/>
                    </a:cubicBezTo>
                    <a:cubicBezTo>
                      <a:pt x="36" y="188"/>
                      <a:pt x="0" y="284"/>
                      <a:pt x="0" y="407"/>
                    </a:cubicBezTo>
                    <a:cubicBezTo>
                      <a:pt x="0" y="525"/>
                      <a:pt x="36" y="620"/>
                      <a:pt x="103" y="693"/>
                    </a:cubicBezTo>
                    <a:cubicBezTo>
                      <a:pt x="172" y="766"/>
                      <a:pt x="253" y="801"/>
                      <a:pt x="348" y="801"/>
                    </a:cubicBezTo>
                    <a:cubicBezTo>
                      <a:pt x="436" y="801"/>
                      <a:pt x="507" y="768"/>
                      <a:pt x="567" y="701"/>
                    </a:cubicBezTo>
                    <a:lnTo>
                      <a:pt x="567" y="701"/>
                    </a:lnTo>
                    <a:cubicBezTo>
                      <a:pt x="557" y="839"/>
                      <a:pt x="535" y="930"/>
                      <a:pt x="501" y="973"/>
                    </a:cubicBezTo>
                    <a:cubicBezTo>
                      <a:pt x="468" y="1016"/>
                      <a:pt x="428" y="1038"/>
                      <a:pt x="381" y="1038"/>
                    </a:cubicBezTo>
                    <a:cubicBezTo>
                      <a:pt x="344" y="1038"/>
                      <a:pt x="312" y="1028"/>
                      <a:pt x="290" y="1007"/>
                    </a:cubicBezTo>
                    <a:cubicBezTo>
                      <a:pt x="267" y="985"/>
                      <a:pt x="253" y="951"/>
                      <a:pt x="247" y="906"/>
                    </a:cubicBezTo>
                    <a:lnTo>
                      <a:pt x="24" y="930"/>
                    </a:lnTo>
                    <a:cubicBezTo>
                      <a:pt x="40" y="1030"/>
                      <a:pt x="77" y="1103"/>
                      <a:pt x="134" y="1155"/>
                    </a:cubicBezTo>
                    <a:cubicBezTo>
                      <a:pt x="194" y="1204"/>
                      <a:pt x="269" y="1230"/>
                      <a:pt x="363" y="1230"/>
                    </a:cubicBezTo>
                    <a:cubicBezTo>
                      <a:pt x="494" y="1230"/>
                      <a:pt x="600" y="1180"/>
                      <a:pt x="681" y="1083"/>
                    </a:cubicBezTo>
                    <a:cubicBezTo>
                      <a:pt x="764" y="987"/>
                      <a:pt x="803" y="827"/>
                      <a:pt x="803" y="608"/>
                    </a:cubicBezTo>
                    <a:cubicBezTo>
                      <a:pt x="803" y="391"/>
                      <a:pt x="764" y="237"/>
                      <a:pt x="687" y="142"/>
                    </a:cubicBezTo>
                    <a:cubicBezTo>
                      <a:pt x="608" y="48"/>
                      <a:pt x="507" y="0"/>
                      <a:pt x="3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7;p20">
                <a:extLst>
                  <a:ext uri="{FF2B5EF4-FFF2-40B4-BE49-F238E27FC236}">
                    <a16:creationId xmlns:a16="http://schemas.microsoft.com/office/drawing/2014/main" id="{3DE1BB8B-AA6B-4943-810F-6F789F1244AF}"/>
                  </a:ext>
                </a:extLst>
              </p:cNvPr>
              <p:cNvSpPr/>
              <p:nvPr/>
            </p:nvSpPr>
            <p:spPr>
              <a:xfrm>
                <a:off x="5383723" y="3212973"/>
                <a:ext cx="131306" cy="2015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228" extrusionOk="0">
                    <a:moveTo>
                      <a:pt x="390" y="0"/>
                    </a:moveTo>
                    <a:cubicBezTo>
                      <a:pt x="324" y="0"/>
                      <a:pt x="263" y="12"/>
                      <a:pt x="210" y="38"/>
                    </a:cubicBezTo>
                    <a:cubicBezTo>
                      <a:pt x="157" y="61"/>
                      <a:pt x="115" y="97"/>
                      <a:pt x="86" y="140"/>
                    </a:cubicBezTo>
                    <a:cubicBezTo>
                      <a:pt x="56" y="184"/>
                      <a:pt x="34" y="241"/>
                      <a:pt x="19" y="314"/>
                    </a:cubicBezTo>
                    <a:lnTo>
                      <a:pt x="232" y="350"/>
                    </a:lnTo>
                    <a:cubicBezTo>
                      <a:pt x="238" y="298"/>
                      <a:pt x="255" y="259"/>
                      <a:pt x="283" y="231"/>
                    </a:cubicBezTo>
                    <a:cubicBezTo>
                      <a:pt x="311" y="203"/>
                      <a:pt x="344" y="190"/>
                      <a:pt x="384" y="190"/>
                    </a:cubicBezTo>
                    <a:cubicBezTo>
                      <a:pt x="423" y="190"/>
                      <a:pt x="455" y="202"/>
                      <a:pt x="478" y="225"/>
                    </a:cubicBezTo>
                    <a:cubicBezTo>
                      <a:pt x="504" y="249"/>
                      <a:pt x="516" y="282"/>
                      <a:pt x="516" y="322"/>
                    </a:cubicBezTo>
                    <a:cubicBezTo>
                      <a:pt x="516" y="371"/>
                      <a:pt x="498" y="409"/>
                      <a:pt x="466" y="436"/>
                    </a:cubicBezTo>
                    <a:cubicBezTo>
                      <a:pt x="435" y="464"/>
                      <a:pt x="391" y="478"/>
                      <a:pt x="334" y="478"/>
                    </a:cubicBezTo>
                    <a:cubicBezTo>
                      <a:pt x="330" y="478"/>
                      <a:pt x="326" y="478"/>
                      <a:pt x="322" y="478"/>
                    </a:cubicBezTo>
                    <a:lnTo>
                      <a:pt x="297" y="665"/>
                    </a:lnTo>
                    <a:cubicBezTo>
                      <a:pt x="338" y="653"/>
                      <a:pt x="374" y="647"/>
                      <a:pt x="403" y="647"/>
                    </a:cubicBezTo>
                    <a:cubicBezTo>
                      <a:pt x="449" y="647"/>
                      <a:pt x="486" y="665"/>
                      <a:pt x="518" y="699"/>
                    </a:cubicBezTo>
                    <a:cubicBezTo>
                      <a:pt x="549" y="734"/>
                      <a:pt x="565" y="780"/>
                      <a:pt x="565" y="837"/>
                    </a:cubicBezTo>
                    <a:cubicBezTo>
                      <a:pt x="565" y="898"/>
                      <a:pt x="547" y="947"/>
                      <a:pt x="516" y="983"/>
                    </a:cubicBezTo>
                    <a:cubicBezTo>
                      <a:pt x="482" y="1020"/>
                      <a:pt x="443" y="1038"/>
                      <a:pt x="395" y="1038"/>
                    </a:cubicBezTo>
                    <a:cubicBezTo>
                      <a:pt x="350" y="1038"/>
                      <a:pt x="313" y="1022"/>
                      <a:pt x="283" y="993"/>
                    </a:cubicBezTo>
                    <a:cubicBezTo>
                      <a:pt x="251" y="963"/>
                      <a:pt x="232" y="920"/>
                      <a:pt x="224" y="863"/>
                    </a:cubicBezTo>
                    <a:lnTo>
                      <a:pt x="1" y="888"/>
                    </a:lnTo>
                    <a:cubicBezTo>
                      <a:pt x="13" y="991"/>
                      <a:pt x="54" y="1072"/>
                      <a:pt x="127" y="1135"/>
                    </a:cubicBezTo>
                    <a:cubicBezTo>
                      <a:pt x="198" y="1198"/>
                      <a:pt x="289" y="1228"/>
                      <a:pt x="397" y="1228"/>
                    </a:cubicBezTo>
                    <a:cubicBezTo>
                      <a:pt x="512" y="1228"/>
                      <a:pt x="609" y="1192"/>
                      <a:pt x="685" y="1117"/>
                    </a:cubicBezTo>
                    <a:cubicBezTo>
                      <a:pt x="762" y="1042"/>
                      <a:pt x="800" y="953"/>
                      <a:pt x="800" y="847"/>
                    </a:cubicBezTo>
                    <a:cubicBezTo>
                      <a:pt x="800" y="774"/>
                      <a:pt x="780" y="713"/>
                      <a:pt x="739" y="661"/>
                    </a:cubicBezTo>
                    <a:cubicBezTo>
                      <a:pt x="697" y="610"/>
                      <a:pt x="642" y="576"/>
                      <a:pt x="573" y="561"/>
                    </a:cubicBezTo>
                    <a:cubicBezTo>
                      <a:pt x="689" y="499"/>
                      <a:pt x="747" y="415"/>
                      <a:pt x="747" y="308"/>
                    </a:cubicBezTo>
                    <a:cubicBezTo>
                      <a:pt x="747" y="235"/>
                      <a:pt x="719" y="168"/>
                      <a:pt x="662" y="109"/>
                    </a:cubicBezTo>
                    <a:cubicBezTo>
                      <a:pt x="595" y="36"/>
                      <a:pt x="504" y="0"/>
                      <a:pt x="3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8;p20">
                <a:extLst>
                  <a:ext uri="{FF2B5EF4-FFF2-40B4-BE49-F238E27FC236}">
                    <a16:creationId xmlns:a16="http://schemas.microsoft.com/office/drawing/2014/main" id="{BC959217-4063-448D-9AC6-263DE83D0806}"/>
                  </a:ext>
                </a:extLst>
              </p:cNvPr>
              <p:cNvSpPr/>
              <p:nvPr/>
            </p:nvSpPr>
            <p:spPr>
              <a:xfrm>
                <a:off x="4505776" y="4081574"/>
                <a:ext cx="131963" cy="201886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230" extrusionOk="0">
                    <a:moveTo>
                      <a:pt x="419" y="598"/>
                    </a:moveTo>
                    <a:cubicBezTo>
                      <a:pt x="464" y="598"/>
                      <a:pt x="502" y="616"/>
                      <a:pt x="533" y="653"/>
                    </a:cubicBezTo>
                    <a:cubicBezTo>
                      <a:pt x="563" y="689"/>
                      <a:pt x="579" y="746"/>
                      <a:pt x="579" y="825"/>
                    </a:cubicBezTo>
                    <a:cubicBezTo>
                      <a:pt x="579" y="900"/>
                      <a:pt x="565" y="955"/>
                      <a:pt x="537" y="989"/>
                    </a:cubicBezTo>
                    <a:cubicBezTo>
                      <a:pt x="508" y="1022"/>
                      <a:pt x="472" y="1038"/>
                      <a:pt x="431" y="1038"/>
                    </a:cubicBezTo>
                    <a:cubicBezTo>
                      <a:pt x="385" y="1038"/>
                      <a:pt x="346" y="1018"/>
                      <a:pt x="312" y="977"/>
                    </a:cubicBezTo>
                    <a:cubicBezTo>
                      <a:pt x="277" y="937"/>
                      <a:pt x="259" y="878"/>
                      <a:pt x="259" y="803"/>
                    </a:cubicBezTo>
                    <a:cubicBezTo>
                      <a:pt x="259" y="736"/>
                      <a:pt x="275" y="685"/>
                      <a:pt x="307" y="649"/>
                    </a:cubicBezTo>
                    <a:cubicBezTo>
                      <a:pt x="336" y="616"/>
                      <a:pt x="374" y="598"/>
                      <a:pt x="419" y="598"/>
                    </a:cubicBezTo>
                    <a:close/>
                    <a:moveTo>
                      <a:pt x="441" y="0"/>
                    </a:moveTo>
                    <a:cubicBezTo>
                      <a:pt x="310" y="0"/>
                      <a:pt x="204" y="49"/>
                      <a:pt x="123" y="146"/>
                    </a:cubicBezTo>
                    <a:cubicBezTo>
                      <a:pt x="42" y="245"/>
                      <a:pt x="1" y="403"/>
                      <a:pt x="1" y="624"/>
                    </a:cubicBezTo>
                    <a:cubicBezTo>
                      <a:pt x="1" y="839"/>
                      <a:pt x="40" y="993"/>
                      <a:pt x="119" y="1087"/>
                    </a:cubicBezTo>
                    <a:cubicBezTo>
                      <a:pt x="196" y="1182"/>
                      <a:pt x="297" y="1229"/>
                      <a:pt x="417" y="1229"/>
                    </a:cubicBezTo>
                    <a:cubicBezTo>
                      <a:pt x="531" y="1229"/>
                      <a:pt x="624" y="1192"/>
                      <a:pt x="695" y="1117"/>
                    </a:cubicBezTo>
                    <a:cubicBezTo>
                      <a:pt x="768" y="1044"/>
                      <a:pt x="804" y="945"/>
                      <a:pt x="804" y="821"/>
                    </a:cubicBezTo>
                    <a:cubicBezTo>
                      <a:pt x="804" y="707"/>
                      <a:pt x="770" y="612"/>
                      <a:pt x="701" y="537"/>
                    </a:cubicBezTo>
                    <a:cubicBezTo>
                      <a:pt x="632" y="464"/>
                      <a:pt x="549" y="428"/>
                      <a:pt x="455" y="428"/>
                    </a:cubicBezTo>
                    <a:cubicBezTo>
                      <a:pt x="370" y="428"/>
                      <a:pt x="297" y="462"/>
                      <a:pt x="239" y="529"/>
                    </a:cubicBezTo>
                    <a:cubicBezTo>
                      <a:pt x="249" y="391"/>
                      <a:pt x="271" y="300"/>
                      <a:pt x="305" y="257"/>
                    </a:cubicBezTo>
                    <a:cubicBezTo>
                      <a:pt x="338" y="213"/>
                      <a:pt x="380" y="192"/>
                      <a:pt x="427" y="192"/>
                    </a:cubicBezTo>
                    <a:cubicBezTo>
                      <a:pt x="464" y="192"/>
                      <a:pt x="494" y="201"/>
                      <a:pt x="518" y="223"/>
                    </a:cubicBezTo>
                    <a:cubicBezTo>
                      <a:pt x="539" y="245"/>
                      <a:pt x="553" y="280"/>
                      <a:pt x="559" y="326"/>
                    </a:cubicBezTo>
                    <a:lnTo>
                      <a:pt x="782" y="300"/>
                    </a:lnTo>
                    <a:cubicBezTo>
                      <a:pt x="766" y="203"/>
                      <a:pt x="729" y="128"/>
                      <a:pt x="668" y="77"/>
                    </a:cubicBezTo>
                    <a:cubicBezTo>
                      <a:pt x="608" y="26"/>
                      <a:pt x="531" y="0"/>
                      <a:pt x="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9;p20">
                <a:extLst>
                  <a:ext uri="{FF2B5EF4-FFF2-40B4-BE49-F238E27FC236}">
                    <a16:creationId xmlns:a16="http://schemas.microsoft.com/office/drawing/2014/main" id="{98412061-ED22-4700-BADE-3BC803503A8D}"/>
                  </a:ext>
                </a:extLst>
              </p:cNvPr>
              <p:cNvSpPr/>
              <p:nvPr/>
            </p:nvSpPr>
            <p:spPr>
              <a:xfrm>
                <a:off x="4078045" y="2499807"/>
                <a:ext cx="144272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197" extrusionOk="0">
                    <a:moveTo>
                      <a:pt x="282" y="0"/>
                    </a:moveTo>
                    <a:lnTo>
                      <a:pt x="0" y="164"/>
                    </a:lnTo>
                    <a:lnTo>
                      <a:pt x="594" y="1196"/>
                    </a:lnTo>
                    <a:lnTo>
                      <a:pt x="878" y="1032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0;p20">
                <a:extLst>
                  <a:ext uri="{FF2B5EF4-FFF2-40B4-BE49-F238E27FC236}">
                    <a16:creationId xmlns:a16="http://schemas.microsoft.com/office/drawing/2014/main" id="{F2E0896A-9345-4DB1-BB88-4A3B38074E86}"/>
                  </a:ext>
                </a:extLst>
              </p:cNvPr>
              <p:cNvSpPr/>
              <p:nvPr/>
            </p:nvSpPr>
            <p:spPr>
              <a:xfrm>
                <a:off x="3741572" y="2836284"/>
                <a:ext cx="195974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79" extrusionOk="0">
                    <a:moveTo>
                      <a:pt x="164" y="1"/>
                    </a:moveTo>
                    <a:lnTo>
                      <a:pt x="0" y="285"/>
                    </a:lnTo>
                    <a:lnTo>
                      <a:pt x="1032" y="879"/>
                    </a:lnTo>
                    <a:lnTo>
                      <a:pt x="1194" y="596"/>
                    </a:lnTo>
                    <a:lnTo>
                      <a:pt x="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1;p20">
                <a:extLst>
                  <a:ext uri="{FF2B5EF4-FFF2-40B4-BE49-F238E27FC236}">
                    <a16:creationId xmlns:a16="http://schemas.microsoft.com/office/drawing/2014/main" id="{EFC3EF41-6CFB-4187-8B72-A89C8E757EBA}"/>
                  </a:ext>
                </a:extLst>
              </p:cNvPr>
              <p:cNvSpPr/>
              <p:nvPr/>
            </p:nvSpPr>
            <p:spPr>
              <a:xfrm>
                <a:off x="3742886" y="3679608"/>
                <a:ext cx="195974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79" extrusionOk="0">
                    <a:moveTo>
                      <a:pt x="1030" y="1"/>
                    </a:moveTo>
                    <a:lnTo>
                      <a:pt x="0" y="596"/>
                    </a:lnTo>
                    <a:lnTo>
                      <a:pt x="164" y="879"/>
                    </a:lnTo>
                    <a:lnTo>
                      <a:pt x="1194" y="285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2;p20">
                <a:extLst>
                  <a:ext uri="{FF2B5EF4-FFF2-40B4-BE49-F238E27FC236}">
                    <a16:creationId xmlns:a16="http://schemas.microsoft.com/office/drawing/2014/main" id="{8015BB63-3246-4E82-8284-4E8BC1A865CE}"/>
                  </a:ext>
                </a:extLst>
              </p:cNvPr>
              <p:cNvSpPr/>
              <p:nvPr/>
            </p:nvSpPr>
            <p:spPr>
              <a:xfrm>
                <a:off x="4076732" y="3964217"/>
                <a:ext cx="144272" cy="196141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195" extrusionOk="0">
                    <a:moveTo>
                      <a:pt x="594" y="1"/>
                    </a:moveTo>
                    <a:lnTo>
                      <a:pt x="0" y="1033"/>
                    </a:lnTo>
                    <a:lnTo>
                      <a:pt x="282" y="1195"/>
                    </a:lnTo>
                    <a:lnTo>
                      <a:pt x="878" y="165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3;p20">
                <a:extLst>
                  <a:ext uri="{FF2B5EF4-FFF2-40B4-BE49-F238E27FC236}">
                    <a16:creationId xmlns:a16="http://schemas.microsoft.com/office/drawing/2014/main" id="{FF52BD2B-8016-4F02-A435-73F05D4A6B18}"/>
                  </a:ext>
                </a:extLst>
              </p:cNvPr>
              <p:cNvSpPr/>
              <p:nvPr/>
            </p:nvSpPr>
            <p:spPr>
              <a:xfrm>
                <a:off x="4922673" y="3962904"/>
                <a:ext cx="144272" cy="196141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195" extrusionOk="0">
                    <a:moveTo>
                      <a:pt x="282" y="1"/>
                    </a:moveTo>
                    <a:lnTo>
                      <a:pt x="0" y="163"/>
                    </a:lnTo>
                    <a:lnTo>
                      <a:pt x="594" y="1195"/>
                    </a:lnTo>
                    <a:lnTo>
                      <a:pt x="878" y="103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4;p20">
                <a:extLst>
                  <a:ext uri="{FF2B5EF4-FFF2-40B4-BE49-F238E27FC236}">
                    <a16:creationId xmlns:a16="http://schemas.microsoft.com/office/drawing/2014/main" id="{A3E5ED7F-CAD0-46D7-98AA-A5D4F8F8C60D}"/>
                  </a:ext>
                </a:extLst>
              </p:cNvPr>
              <p:cNvSpPr/>
              <p:nvPr/>
            </p:nvSpPr>
            <p:spPr>
              <a:xfrm>
                <a:off x="5204654" y="3681249"/>
                <a:ext cx="196138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79" extrusionOk="0">
                    <a:moveTo>
                      <a:pt x="162" y="0"/>
                    </a:moveTo>
                    <a:lnTo>
                      <a:pt x="1" y="283"/>
                    </a:lnTo>
                    <a:lnTo>
                      <a:pt x="1031" y="878"/>
                    </a:lnTo>
                    <a:lnTo>
                      <a:pt x="1194" y="594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5;p20">
                <a:extLst>
                  <a:ext uri="{FF2B5EF4-FFF2-40B4-BE49-F238E27FC236}">
                    <a16:creationId xmlns:a16="http://schemas.microsoft.com/office/drawing/2014/main" id="{74054169-6331-4ACB-9818-A3B9E8C301AE}"/>
                  </a:ext>
                </a:extLst>
              </p:cNvPr>
              <p:cNvSpPr/>
              <p:nvPr/>
            </p:nvSpPr>
            <p:spPr>
              <a:xfrm>
                <a:off x="5205639" y="2834971"/>
                <a:ext cx="196138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79" extrusionOk="0">
                    <a:moveTo>
                      <a:pt x="1031" y="1"/>
                    </a:moveTo>
                    <a:lnTo>
                      <a:pt x="1" y="597"/>
                    </a:lnTo>
                    <a:lnTo>
                      <a:pt x="164" y="879"/>
                    </a:lnTo>
                    <a:lnTo>
                      <a:pt x="1194" y="283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6;p20">
                <a:extLst>
                  <a:ext uri="{FF2B5EF4-FFF2-40B4-BE49-F238E27FC236}">
                    <a16:creationId xmlns:a16="http://schemas.microsoft.com/office/drawing/2014/main" id="{4B9BD4F2-2D5A-4F72-9B12-E6DD17F75AF5}"/>
                  </a:ext>
                </a:extLst>
              </p:cNvPr>
              <p:cNvSpPr/>
              <p:nvPr/>
            </p:nvSpPr>
            <p:spPr>
              <a:xfrm>
                <a:off x="4921360" y="2501449"/>
                <a:ext cx="144272" cy="196141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195" extrusionOk="0">
                    <a:moveTo>
                      <a:pt x="596" y="0"/>
                    </a:moveTo>
                    <a:lnTo>
                      <a:pt x="0" y="1030"/>
                    </a:lnTo>
                    <a:lnTo>
                      <a:pt x="284" y="1194"/>
                    </a:lnTo>
                    <a:lnTo>
                      <a:pt x="878" y="164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7;p20">
                <a:extLst>
                  <a:ext uri="{FF2B5EF4-FFF2-40B4-BE49-F238E27FC236}">
                    <a16:creationId xmlns:a16="http://schemas.microsoft.com/office/drawing/2014/main" id="{0403BADA-51E3-43F2-B64D-AA12A3786951}"/>
                  </a:ext>
                </a:extLst>
              </p:cNvPr>
              <p:cNvSpPr/>
              <p:nvPr/>
            </p:nvSpPr>
            <p:spPr>
              <a:xfrm>
                <a:off x="4493466" y="3260572"/>
                <a:ext cx="130321" cy="130323"/>
              </a:xfrm>
              <a:custGeom>
                <a:avLst/>
                <a:gdLst/>
                <a:ahLst/>
                <a:cxnLst/>
                <a:rect l="l" t="t" r="r" b="b"/>
                <a:pathLst>
                  <a:path w="794" h="794" extrusionOk="0">
                    <a:moveTo>
                      <a:pt x="397" y="0"/>
                    </a:moveTo>
                    <a:cubicBezTo>
                      <a:pt x="178" y="0"/>
                      <a:pt x="1" y="178"/>
                      <a:pt x="1" y="397"/>
                    </a:cubicBezTo>
                    <a:cubicBezTo>
                      <a:pt x="1" y="616"/>
                      <a:pt x="178" y="793"/>
                      <a:pt x="397" y="793"/>
                    </a:cubicBezTo>
                    <a:cubicBezTo>
                      <a:pt x="616" y="793"/>
                      <a:pt x="794" y="616"/>
                      <a:pt x="794" y="397"/>
                    </a:cubicBezTo>
                    <a:cubicBezTo>
                      <a:pt x="794" y="178"/>
                      <a:pt x="616" y="0"/>
                      <a:pt x="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3" name="Organigramme : Terminateur 42">
            <a:extLst>
              <a:ext uri="{FF2B5EF4-FFF2-40B4-BE49-F238E27FC236}">
                <a16:creationId xmlns:a16="http://schemas.microsoft.com/office/drawing/2014/main" id="{44A4AC66-FE17-4330-9E5B-1CD9A17E3CA1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Fjalla One" panose="020B0604020202020204" charset="0"/>
              </a:rPr>
              <a:t>1  </a:t>
            </a:r>
          </a:p>
        </p:txBody>
      </p:sp>
    </p:spTree>
    <p:extLst>
      <p:ext uri="{BB962C8B-B14F-4D97-AF65-F5344CB8AC3E}">
        <p14:creationId xmlns:p14="http://schemas.microsoft.com/office/powerpoint/2010/main" val="251228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7;p18">
            <a:extLst>
              <a:ext uri="{FF2B5EF4-FFF2-40B4-BE49-F238E27FC236}">
                <a16:creationId xmlns:a16="http://schemas.microsoft.com/office/drawing/2014/main" id="{A8D545B1-FCBF-4783-8D07-2BC0387E2297}"/>
              </a:ext>
            </a:extLst>
          </p:cNvPr>
          <p:cNvGrpSpPr/>
          <p:nvPr/>
        </p:nvGrpSpPr>
        <p:grpSpPr>
          <a:xfrm>
            <a:off x="3260678" y="2612586"/>
            <a:ext cx="1024149" cy="1575278"/>
            <a:chOff x="2945717" y="2612586"/>
            <a:chExt cx="1024149" cy="1575278"/>
          </a:xfrm>
        </p:grpSpPr>
        <p:grpSp>
          <p:nvGrpSpPr>
            <p:cNvPr id="3" name="Google Shape;188;p18">
              <a:extLst>
                <a:ext uri="{FF2B5EF4-FFF2-40B4-BE49-F238E27FC236}">
                  <a16:creationId xmlns:a16="http://schemas.microsoft.com/office/drawing/2014/main" id="{322F7AD2-029D-4760-B297-F47F09023B68}"/>
                </a:ext>
              </a:extLst>
            </p:cNvPr>
            <p:cNvGrpSpPr/>
            <p:nvPr/>
          </p:nvGrpSpPr>
          <p:grpSpPr>
            <a:xfrm>
              <a:off x="2945717" y="3178043"/>
              <a:ext cx="1024149" cy="1009820"/>
              <a:chOff x="3382617" y="3178043"/>
              <a:chExt cx="1024149" cy="1009820"/>
            </a:xfrm>
          </p:grpSpPr>
          <p:sp>
            <p:nvSpPr>
              <p:cNvPr id="5" name="Google Shape;189;p18">
                <a:extLst>
                  <a:ext uri="{FF2B5EF4-FFF2-40B4-BE49-F238E27FC236}">
                    <a16:creationId xmlns:a16="http://schemas.microsoft.com/office/drawing/2014/main" id="{B23229CF-B8ED-465A-AC1D-1E9C1535EFBB}"/>
                  </a:ext>
                </a:extLst>
              </p:cNvPr>
              <p:cNvSpPr/>
              <p:nvPr/>
            </p:nvSpPr>
            <p:spPr>
              <a:xfrm>
                <a:off x="3439337" y="3178043"/>
                <a:ext cx="967429" cy="1009820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0992" extrusionOk="0">
                    <a:moveTo>
                      <a:pt x="10021" y="1"/>
                    </a:moveTo>
                    <a:lnTo>
                      <a:pt x="12265" y="2245"/>
                    </a:lnTo>
                    <a:cubicBezTo>
                      <a:pt x="16952" y="3380"/>
                      <a:pt x="20041" y="7829"/>
                      <a:pt x="19473" y="12621"/>
                    </a:cubicBezTo>
                    <a:cubicBezTo>
                      <a:pt x="18892" y="17400"/>
                      <a:pt x="14839" y="20991"/>
                      <a:pt x="10021" y="20991"/>
                    </a:cubicBezTo>
                    <a:cubicBezTo>
                      <a:pt x="5202" y="20991"/>
                      <a:pt x="1149" y="17400"/>
                      <a:pt x="568" y="12621"/>
                    </a:cubicBezTo>
                    <a:cubicBezTo>
                      <a:pt x="1" y="7829"/>
                      <a:pt x="3090" y="3380"/>
                      <a:pt x="7776" y="22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90;p18">
                <a:extLst>
                  <a:ext uri="{FF2B5EF4-FFF2-40B4-BE49-F238E27FC236}">
                    <a16:creationId xmlns:a16="http://schemas.microsoft.com/office/drawing/2014/main" id="{3E5BCA7D-B2CD-42DA-8B0D-FEF5521E6F31}"/>
                  </a:ext>
                </a:extLst>
              </p:cNvPr>
              <p:cNvSpPr/>
              <p:nvPr/>
            </p:nvSpPr>
            <p:spPr>
              <a:xfrm>
                <a:off x="3382617" y="3306340"/>
                <a:ext cx="980173" cy="877676"/>
              </a:xfrm>
              <a:custGeom>
                <a:avLst/>
                <a:gdLst/>
                <a:ahLst/>
                <a:cxnLst/>
                <a:rect l="l" t="t" r="r" b="b"/>
                <a:pathLst>
                  <a:path w="20305" h="18245" fill="none" extrusionOk="0">
                    <a:moveTo>
                      <a:pt x="13876" y="0"/>
                    </a:moveTo>
                    <a:cubicBezTo>
                      <a:pt x="17968" y="1716"/>
                      <a:pt x="20305" y="6060"/>
                      <a:pt x="19486" y="10416"/>
                    </a:cubicBezTo>
                    <a:cubicBezTo>
                      <a:pt x="18681" y="14786"/>
                      <a:pt x="14932" y="17981"/>
                      <a:pt x="10496" y="18113"/>
                    </a:cubicBezTo>
                    <a:cubicBezTo>
                      <a:pt x="6047" y="18245"/>
                      <a:pt x="2126" y="15248"/>
                      <a:pt x="1070" y="10944"/>
                    </a:cubicBezTo>
                    <a:cubicBezTo>
                      <a:pt x="1" y="6628"/>
                      <a:pt x="2087" y="2165"/>
                      <a:pt x="6087" y="212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191;p18">
              <a:extLst>
                <a:ext uri="{FF2B5EF4-FFF2-40B4-BE49-F238E27FC236}">
                  <a16:creationId xmlns:a16="http://schemas.microsoft.com/office/drawing/2014/main" id="{A9BA2EBD-3450-41FA-BB70-D8421E67E41E}"/>
                </a:ext>
              </a:extLst>
            </p:cNvPr>
            <p:cNvSpPr/>
            <p:nvPr/>
          </p:nvSpPr>
          <p:spPr>
            <a:xfrm>
              <a:off x="3419136" y="2612586"/>
              <a:ext cx="129281" cy="64271"/>
            </a:xfrm>
            <a:custGeom>
              <a:avLst/>
              <a:gdLst/>
              <a:ahLst/>
              <a:cxnLst/>
              <a:rect l="l" t="t" r="r" b="b"/>
              <a:pathLst>
                <a:path w="2100" h="1044" extrusionOk="0">
                  <a:moveTo>
                    <a:pt x="1" y="0"/>
                  </a:moveTo>
                  <a:lnTo>
                    <a:pt x="1044" y="1043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02;p18">
            <a:extLst>
              <a:ext uri="{FF2B5EF4-FFF2-40B4-BE49-F238E27FC236}">
                <a16:creationId xmlns:a16="http://schemas.microsoft.com/office/drawing/2014/main" id="{BFF40567-AFCF-492D-A6A7-4BBDCD882A4E}"/>
              </a:ext>
            </a:extLst>
          </p:cNvPr>
          <p:cNvSpPr txBox="1"/>
          <p:nvPr/>
        </p:nvSpPr>
        <p:spPr>
          <a:xfrm>
            <a:off x="5335940" y="1920850"/>
            <a:ext cx="90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9 Février</a:t>
            </a:r>
            <a:endParaRPr sz="2000" dirty="0">
              <a:solidFill>
                <a:schemeClr val="lt1"/>
              </a:solidFill>
              <a:latin typeface="Fjalla One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" name="Google Shape;203;p18">
            <a:extLst>
              <a:ext uri="{FF2B5EF4-FFF2-40B4-BE49-F238E27FC236}">
                <a16:creationId xmlns:a16="http://schemas.microsoft.com/office/drawing/2014/main" id="{37F6EFFE-C1E2-4FF3-BB62-420101D8A4DF}"/>
              </a:ext>
            </a:extLst>
          </p:cNvPr>
          <p:cNvSpPr txBox="1"/>
          <p:nvPr/>
        </p:nvSpPr>
        <p:spPr>
          <a:xfrm>
            <a:off x="3304654" y="3461262"/>
            <a:ext cx="980173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 16 février</a:t>
            </a:r>
            <a:endParaRPr sz="2000" dirty="0">
              <a:solidFill>
                <a:schemeClr val="lt1"/>
              </a:solidFill>
              <a:latin typeface="Fjalla One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209;p18">
            <a:extLst>
              <a:ext uri="{FF2B5EF4-FFF2-40B4-BE49-F238E27FC236}">
                <a16:creationId xmlns:a16="http://schemas.microsoft.com/office/drawing/2014/main" id="{02419AFB-91CA-4978-ADEE-2F97ACBAAEA8}"/>
              </a:ext>
            </a:extLst>
          </p:cNvPr>
          <p:cNvSpPr txBox="1"/>
          <p:nvPr/>
        </p:nvSpPr>
        <p:spPr>
          <a:xfrm>
            <a:off x="2911468" y="1576199"/>
            <a:ext cx="1773900" cy="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3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HELMO</a:t>
            </a:r>
            <a:endParaRPr sz="2000" dirty="0">
              <a:solidFill>
                <a:schemeClr val="accent3"/>
              </a:solidFill>
              <a:latin typeface="Fjalla One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10;p18">
            <a:extLst>
              <a:ext uri="{FF2B5EF4-FFF2-40B4-BE49-F238E27FC236}">
                <a16:creationId xmlns:a16="http://schemas.microsoft.com/office/drawing/2014/main" id="{680AC7C5-4E65-4536-B39E-8A7FFE3BACE5}"/>
              </a:ext>
            </a:extLst>
          </p:cNvPr>
          <p:cNvSpPr txBox="1"/>
          <p:nvPr/>
        </p:nvSpPr>
        <p:spPr>
          <a:xfrm>
            <a:off x="2836780" y="2089594"/>
            <a:ext cx="195418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S’outiller pour déconstruire les théories du complot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6" name="Google Shape;211;p18">
            <a:extLst>
              <a:ext uri="{FF2B5EF4-FFF2-40B4-BE49-F238E27FC236}">
                <a16:creationId xmlns:a16="http://schemas.microsoft.com/office/drawing/2014/main" id="{455EBF52-0C28-47A3-A567-F3410F42E26E}"/>
              </a:ext>
            </a:extLst>
          </p:cNvPr>
          <p:cNvGrpSpPr/>
          <p:nvPr/>
        </p:nvGrpSpPr>
        <p:grpSpPr>
          <a:xfrm>
            <a:off x="1070523" y="1722311"/>
            <a:ext cx="1026463" cy="1596137"/>
            <a:chOff x="755562" y="1722311"/>
            <a:chExt cx="1026463" cy="1596137"/>
          </a:xfrm>
        </p:grpSpPr>
        <p:grpSp>
          <p:nvGrpSpPr>
            <p:cNvPr id="27" name="Google Shape;212;p18">
              <a:extLst>
                <a:ext uri="{FF2B5EF4-FFF2-40B4-BE49-F238E27FC236}">
                  <a16:creationId xmlns:a16="http://schemas.microsoft.com/office/drawing/2014/main" id="{7CF1D050-C92A-4687-9A8D-E26BB285AB38}"/>
                </a:ext>
              </a:extLst>
            </p:cNvPr>
            <p:cNvGrpSpPr/>
            <p:nvPr/>
          </p:nvGrpSpPr>
          <p:grpSpPr>
            <a:xfrm>
              <a:off x="755562" y="1722311"/>
              <a:ext cx="1026463" cy="1037965"/>
              <a:chOff x="642137" y="1722311"/>
              <a:chExt cx="1026463" cy="1037965"/>
            </a:xfrm>
          </p:grpSpPr>
          <p:sp>
            <p:nvSpPr>
              <p:cNvPr id="29" name="Google Shape;213;p18">
                <a:extLst>
                  <a:ext uri="{FF2B5EF4-FFF2-40B4-BE49-F238E27FC236}">
                    <a16:creationId xmlns:a16="http://schemas.microsoft.com/office/drawing/2014/main" id="{685601D8-D57F-4846-99E1-FB3922E33AAF}"/>
                  </a:ext>
                </a:extLst>
              </p:cNvPr>
              <p:cNvSpPr/>
              <p:nvPr/>
            </p:nvSpPr>
            <p:spPr>
              <a:xfrm>
                <a:off x="695960" y="1740899"/>
                <a:ext cx="972640" cy="1019377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21004" extrusionOk="0">
                    <a:moveTo>
                      <a:pt x="10021" y="21004"/>
                    </a:moveTo>
                    <a:lnTo>
                      <a:pt x="12265" y="18760"/>
                    </a:lnTo>
                    <a:cubicBezTo>
                      <a:pt x="16952" y="17624"/>
                      <a:pt x="20041" y="13162"/>
                      <a:pt x="19473" y="8383"/>
                    </a:cubicBezTo>
                    <a:cubicBezTo>
                      <a:pt x="18906" y="3604"/>
                      <a:pt x="14839" y="0"/>
                      <a:pt x="10021" y="0"/>
                    </a:cubicBezTo>
                    <a:cubicBezTo>
                      <a:pt x="5202" y="0"/>
                      <a:pt x="1149" y="3604"/>
                      <a:pt x="582" y="8383"/>
                    </a:cubicBezTo>
                    <a:cubicBezTo>
                      <a:pt x="1" y="13162"/>
                      <a:pt x="3103" y="17624"/>
                      <a:pt x="7777" y="18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4;p18">
                <a:extLst>
                  <a:ext uri="{FF2B5EF4-FFF2-40B4-BE49-F238E27FC236}">
                    <a16:creationId xmlns:a16="http://schemas.microsoft.com/office/drawing/2014/main" id="{BC51378D-2366-4B30-982F-238D2D87FBB3}"/>
                  </a:ext>
                </a:extLst>
              </p:cNvPr>
              <p:cNvSpPr/>
              <p:nvPr/>
            </p:nvSpPr>
            <p:spPr>
              <a:xfrm>
                <a:off x="642137" y="1722311"/>
                <a:ext cx="985501" cy="8854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18245" fill="none" extrusionOk="0">
                    <a:moveTo>
                      <a:pt x="6430" y="18245"/>
                    </a:moveTo>
                    <a:cubicBezTo>
                      <a:pt x="2338" y="16529"/>
                      <a:pt x="1" y="12185"/>
                      <a:pt x="819" y="7829"/>
                    </a:cubicBezTo>
                    <a:cubicBezTo>
                      <a:pt x="1638" y="3459"/>
                      <a:pt x="5387" y="251"/>
                      <a:pt x="9823" y="132"/>
                    </a:cubicBezTo>
                    <a:cubicBezTo>
                      <a:pt x="14259" y="0"/>
                      <a:pt x="18180" y="2984"/>
                      <a:pt x="19249" y="7301"/>
                    </a:cubicBezTo>
                    <a:cubicBezTo>
                      <a:pt x="20305" y="11618"/>
                      <a:pt x="18219" y="16080"/>
                      <a:pt x="14232" y="18034"/>
                    </a:cubicBezTo>
                  </a:path>
                </a:pathLst>
              </a:custGeom>
              <a:noFill/>
              <a:ln w="4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15;p18">
              <a:extLst>
                <a:ext uri="{FF2B5EF4-FFF2-40B4-BE49-F238E27FC236}">
                  <a16:creationId xmlns:a16="http://schemas.microsoft.com/office/drawing/2014/main" id="{6C494C12-6E41-4CBE-B955-920C2846B81E}"/>
                </a:ext>
              </a:extLst>
            </p:cNvPr>
            <p:cNvSpPr/>
            <p:nvPr/>
          </p:nvSpPr>
          <p:spPr>
            <a:xfrm>
              <a:off x="1238692" y="3254238"/>
              <a:ext cx="129343" cy="64210"/>
            </a:xfrm>
            <a:custGeom>
              <a:avLst/>
              <a:gdLst/>
              <a:ahLst/>
              <a:cxnLst/>
              <a:rect l="l" t="t" r="r" b="b"/>
              <a:pathLst>
                <a:path w="2101" h="1043" extrusionOk="0">
                  <a:moveTo>
                    <a:pt x="1044" y="0"/>
                  </a:moveTo>
                  <a:lnTo>
                    <a:pt x="1" y="1043"/>
                  </a:lnTo>
                  <a:lnTo>
                    <a:pt x="2100" y="104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16;p18">
            <a:extLst>
              <a:ext uri="{FF2B5EF4-FFF2-40B4-BE49-F238E27FC236}">
                <a16:creationId xmlns:a16="http://schemas.microsoft.com/office/drawing/2014/main" id="{6EDA240D-17CD-492F-A068-7E6ACF9DDED8}"/>
              </a:ext>
            </a:extLst>
          </p:cNvPr>
          <p:cNvSpPr txBox="1"/>
          <p:nvPr/>
        </p:nvSpPr>
        <p:spPr>
          <a:xfrm>
            <a:off x="1103474" y="1927300"/>
            <a:ext cx="908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08 février</a:t>
            </a:r>
            <a:endParaRPr sz="2000" dirty="0">
              <a:solidFill>
                <a:schemeClr val="lt1"/>
              </a:solidFill>
              <a:latin typeface="Fjalla One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Google Shape;217;p18">
            <a:extLst>
              <a:ext uri="{FF2B5EF4-FFF2-40B4-BE49-F238E27FC236}">
                <a16:creationId xmlns:a16="http://schemas.microsoft.com/office/drawing/2014/main" id="{1A4437F6-2563-4A5D-9D05-B0A0EC6C1CDE}"/>
              </a:ext>
            </a:extLst>
          </p:cNvPr>
          <p:cNvSpPr txBox="1"/>
          <p:nvPr/>
        </p:nvSpPr>
        <p:spPr>
          <a:xfrm>
            <a:off x="978779" y="3616662"/>
            <a:ext cx="1310787" cy="6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Fjalla One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Helmo</a:t>
            </a:r>
            <a:endParaRPr sz="2000" dirty="0">
              <a:solidFill>
                <a:schemeClr val="accent1"/>
              </a:solidFill>
              <a:latin typeface="Fjalla One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3" name="Google Shape;218;p18">
            <a:extLst>
              <a:ext uri="{FF2B5EF4-FFF2-40B4-BE49-F238E27FC236}">
                <a16:creationId xmlns:a16="http://schemas.microsoft.com/office/drawing/2014/main" id="{E5089B4D-03DB-49BD-B38E-C6F15CF9AC75}"/>
              </a:ext>
            </a:extLst>
          </p:cNvPr>
          <p:cNvSpPr txBox="1"/>
          <p:nvPr/>
        </p:nvSpPr>
        <p:spPr>
          <a:xfrm>
            <a:off x="670875" y="3754700"/>
            <a:ext cx="1784796" cy="49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Faire le point sur ses connaissances et problématiser 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4" name="Google Shape;219;p18">
            <a:extLst>
              <a:ext uri="{FF2B5EF4-FFF2-40B4-BE49-F238E27FC236}">
                <a16:creationId xmlns:a16="http://schemas.microsoft.com/office/drawing/2014/main" id="{D11A2286-68A3-48FB-9ED5-9C3F461ABD24}"/>
              </a:ext>
            </a:extLst>
          </p:cNvPr>
          <p:cNvGrpSpPr/>
          <p:nvPr/>
        </p:nvGrpSpPr>
        <p:grpSpPr>
          <a:xfrm>
            <a:off x="726211" y="2828160"/>
            <a:ext cx="8319225" cy="237193"/>
            <a:chOff x="411223" y="2827072"/>
            <a:chExt cx="8319225" cy="237193"/>
          </a:xfrm>
        </p:grpSpPr>
        <p:sp>
          <p:nvSpPr>
            <p:cNvPr id="35" name="Google Shape;220;p18">
              <a:extLst>
                <a:ext uri="{FF2B5EF4-FFF2-40B4-BE49-F238E27FC236}">
                  <a16:creationId xmlns:a16="http://schemas.microsoft.com/office/drawing/2014/main" id="{DA4652C3-ABBE-4DB7-9FF4-E7691438AB44}"/>
                </a:ext>
              </a:extLst>
            </p:cNvPr>
            <p:cNvSpPr/>
            <p:nvPr/>
          </p:nvSpPr>
          <p:spPr>
            <a:xfrm>
              <a:off x="411223" y="2939850"/>
              <a:ext cx="8319225" cy="54551"/>
            </a:xfrm>
            <a:custGeom>
              <a:avLst/>
              <a:gdLst/>
              <a:ahLst/>
              <a:cxnLst/>
              <a:rect l="l" t="t" r="r" b="b"/>
              <a:pathLst>
                <a:path w="78788" h="886" extrusionOk="0">
                  <a:moveTo>
                    <a:pt x="78787" y="159"/>
                  </a:moveTo>
                  <a:lnTo>
                    <a:pt x="78787" y="714"/>
                  </a:lnTo>
                  <a:cubicBezTo>
                    <a:pt x="78787" y="806"/>
                    <a:pt x="78721" y="885"/>
                    <a:pt x="78629" y="885"/>
                  </a:cubicBezTo>
                  <a:lnTo>
                    <a:pt x="159" y="885"/>
                  </a:lnTo>
                  <a:cubicBezTo>
                    <a:pt x="66" y="885"/>
                    <a:pt x="0" y="806"/>
                    <a:pt x="0" y="714"/>
                  </a:cubicBezTo>
                  <a:lnTo>
                    <a:pt x="0" y="159"/>
                  </a:lnTo>
                  <a:cubicBezTo>
                    <a:pt x="0" y="67"/>
                    <a:pt x="66" y="1"/>
                    <a:pt x="159" y="1"/>
                  </a:cubicBezTo>
                  <a:lnTo>
                    <a:pt x="78629" y="1"/>
                  </a:lnTo>
                  <a:cubicBezTo>
                    <a:pt x="78721" y="1"/>
                    <a:pt x="78787" y="80"/>
                    <a:pt x="78787" y="15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225;p18">
              <a:extLst>
                <a:ext uri="{FF2B5EF4-FFF2-40B4-BE49-F238E27FC236}">
                  <a16:creationId xmlns:a16="http://schemas.microsoft.com/office/drawing/2014/main" id="{165F6F00-FD0B-4491-8B78-65D009E3CCD6}"/>
                </a:ext>
              </a:extLst>
            </p:cNvPr>
            <p:cNvGrpSpPr/>
            <p:nvPr/>
          </p:nvGrpSpPr>
          <p:grpSpPr>
            <a:xfrm>
              <a:off x="5386746" y="2827072"/>
              <a:ext cx="225196" cy="225196"/>
              <a:chOff x="5631596" y="2827072"/>
              <a:chExt cx="225196" cy="225196"/>
            </a:xfrm>
          </p:grpSpPr>
          <p:sp>
            <p:nvSpPr>
              <p:cNvPr id="86" name="Google Shape;227;p18">
                <a:extLst>
                  <a:ext uri="{FF2B5EF4-FFF2-40B4-BE49-F238E27FC236}">
                    <a16:creationId xmlns:a16="http://schemas.microsoft.com/office/drawing/2014/main" id="{3CDE49E5-AB83-4F66-97ED-AFA341808630}"/>
                  </a:ext>
                </a:extLst>
              </p:cNvPr>
              <p:cNvSpPr/>
              <p:nvPr/>
            </p:nvSpPr>
            <p:spPr>
              <a:xfrm>
                <a:off x="5631596" y="2827072"/>
                <a:ext cx="2251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8" extrusionOk="0">
                    <a:moveTo>
                      <a:pt x="0" y="2087"/>
                    </a:moveTo>
                    <a:cubicBezTo>
                      <a:pt x="0" y="700"/>
                      <a:pt x="1690" y="1"/>
                      <a:pt x="2667" y="991"/>
                    </a:cubicBezTo>
                    <a:cubicBezTo>
                      <a:pt x="3657" y="1968"/>
                      <a:pt x="2957" y="3658"/>
                      <a:pt x="1571" y="3658"/>
                    </a:cubicBezTo>
                    <a:cubicBezTo>
                      <a:pt x="700" y="3658"/>
                      <a:pt x="0" y="2958"/>
                      <a:pt x="0" y="20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28;p18">
                <a:extLst>
                  <a:ext uri="{FF2B5EF4-FFF2-40B4-BE49-F238E27FC236}">
                    <a16:creationId xmlns:a16="http://schemas.microsoft.com/office/drawing/2014/main" id="{2BF35974-FF62-4233-830B-C743CE4B7A19}"/>
                  </a:ext>
                </a:extLst>
              </p:cNvPr>
              <p:cNvSpPr/>
              <p:nvPr/>
            </p:nvSpPr>
            <p:spPr>
              <a:xfrm>
                <a:off x="5664468" y="2919533"/>
                <a:ext cx="111367" cy="95299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548" extrusionOk="0">
                    <a:moveTo>
                      <a:pt x="1043" y="1"/>
                    </a:moveTo>
                    <a:cubicBezTo>
                      <a:pt x="344" y="1"/>
                      <a:pt x="0" y="833"/>
                      <a:pt x="489" y="1321"/>
                    </a:cubicBezTo>
                    <a:cubicBezTo>
                      <a:pt x="645" y="1478"/>
                      <a:pt x="837" y="1547"/>
                      <a:pt x="1025" y="1547"/>
                    </a:cubicBezTo>
                    <a:cubicBezTo>
                      <a:pt x="1425" y="1547"/>
                      <a:pt x="1809" y="1233"/>
                      <a:pt x="1809" y="767"/>
                    </a:cubicBezTo>
                    <a:cubicBezTo>
                      <a:pt x="1809" y="344"/>
                      <a:pt x="1466" y="1"/>
                      <a:pt x="10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229;p18">
              <a:extLst>
                <a:ext uri="{FF2B5EF4-FFF2-40B4-BE49-F238E27FC236}">
                  <a16:creationId xmlns:a16="http://schemas.microsoft.com/office/drawing/2014/main" id="{5757E3B4-C2BA-4DB4-9A5C-9B3EB90A7D9F}"/>
                </a:ext>
              </a:extLst>
            </p:cNvPr>
            <p:cNvGrpSpPr/>
            <p:nvPr/>
          </p:nvGrpSpPr>
          <p:grpSpPr>
            <a:xfrm>
              <a:off x="3386284" y="2838269"/>
              <a:ext cx="225196" cy="225196"/>
              <a:chOff x="3824755" y="2838269"/>
              <a:chExt cx="225196" cy="225196"/>
            </a:xfrm>
          </p:grpSpPr>
          <p:sp>
            <p:nvSpPr>
              <p:cNvPr id="82" name="Google Shape;230;p18">
                <a:extLst>
                  <a:ext uri="{FF2B5EF4-FFF2-40B4-BE49-F238E27FC236}">
                    <a16:creationId xmlns:a16="http://schemas.microsoft.com/office/drawing/2014/main" id="{00F37298-D535-4E81-8050-80B72110FD39}"/>
                  </a:ext>
                </a:extLst>
              </p:cNvPr>
              <p:cNvSpPr/>
              <p:nvPr/>
            </p:nvSpPr>
            <p:spPr>
              <a:xfrm>
                <a:off x="3824755" y="2870651"/>
                <a:ext cx="225196" cy="192814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132" extrusionOk="0">
                    <a:moveTo>
                      <a:pt x="1582" y="1"/>
                    </a:moveTo>
                    <a:cubicBezTo>
                      <a:pt x="780" y="1"/>
                      <a:pt x="14" y="624"/>
                      <a:pt x="14" y="1561"/>
                    </a:cubicBezTo>
                    <a:cubicBezTo>
                      <a:pt x="1" y="2432"/>
                      <a:pt x="714" y="3132"/>
                      <a:pt x="1572" y="3132"/>
                    </a:cubicBezTo>
                    <a:cubicBezTo>
                      <a:pt x="2971" y="3132"/>
                      <a:pt x="3658" y="1442"/>
                      <a:pt x="2681" y="465"/>
                    </a:cubicBezTo>
                    <a:cubicBezTo>
                      <a:pt x="2360" y="144"/>
                      <a:pt x="1967" y="1"/>
                      <a:pt x="1582" y="1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1;p18">
                <a:extLst>
                  <a:ext uri="{FF2B5EF4-FFF2-40B4-BE49-F238E27FC236}">
                    <a16:creationId xmlns:a16="http://schemas.microsoft.com/office/drawing/2014/main" id="{9D01A694-CD3C-44DE-9AF8-A6B50BA39013}"/>
                  </a:ext>
                </a:extLst>
              </p:cNvPr>
              <p:cNvSpPr/>
              <p:nvPr/>
            </p:nvSpPr>
            <p:spPr>
              <a:xfrm>
                <a:off x="3824755" y="2838269"/>
                <a:ext cx="2251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8" extrusionOk="0">
                    <a:moveTo>
                      <a:pt x="14" y="2087"/>
                    </a:moveTo>
                    <a:cubicBezTo>
                      <a:pt x="14" y="700"/>
                      <a:pt x="1690" y="1"/>
                      <a:pt x="2681" y="991"/>
                    </a:cubicBezTo>
                    <a:cubicBezTo>
                      <a:pt x="3658" y="1968"/>
                      <a:pt x="2971" y="3658"/>
                      <a:pt x="1572" y="3658"/>
                    </a:cubicBezTo>
                    <a:cubicBezTo>
                      <a:pt x="714" y="3658"/>
                      <a:pt x="1" y="2958"/>
                      <a:pt x="14" y="20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2;p18">
                <a:extLst>
                  <a:ext uri="{FF2B5EF4-FFF2-40B4-BE49-F238E27FC236}">
                    <a16:creationId xmlns:a16="http://schemas.microsoft.com/office/drawing/2014/main" id="{37A8D6BB-798F-46F3-A056-466A4FEEAD3C}"/>
                  </a:ext>
                </a:extLst>
              </p:cNvPr>
              <p:cNvSpPr/>
              <p:nvPr/>
            </p:nvSpPr>
            <p:spPr>
              <a:xfrm>
                <a:off x="3874313" y="2919533"/>
                <a:ext cx="95176" cy="95176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546" extrusionOk="0">
                    <a:moveTo>
                      <a:pt x="767" y="1"/>
                    </a:moveTo>
                    <a:cubicBezTo>
                      <a:pt x="344" y="1"/>
                      <a:pt x="1" y="344"/>
                      <a:pt x="1" y="767"/>
                    </a:cubicBezTo>
                    <a:cubicBezTo>
                      <a:pt x="1" y="1202"/>
                      <a:pt x="344" y="1546"/>
                      <a:pt x="767" y="1546"/>
                    </a:cubicBezTo>
                    <a:cubicBezTo>
                      <a:pt x="1189" y="1546"/>
                      <a:pt x="1546" y="1202"/>
                      <a:pt x="1546" y="767"/>
                    </a:cubicBezTo>
                    <a:cubicBezTo>
                      <a:pt x="1546" y="344"/>
                      <a:pt x="1189" y="1"/>
                      <a:pt x="7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233;p18">
              <a:extLst>
                <a:ext uri="{FF2B5EF4-FFF2-40B4-BE49-F238E27FC236}">
                  <a16:creationId xmlns:a16="http://schemas.microsoft.com/office/drawing/2014/main" id="{B7DD85E6-93CF-4C16-9F22-4BD1E8053DE3}"/>
                </a:ext>
              </a:extLst>
            </p:cNvPr>
            <p:cNvGrpSpPr/>
            <p:nvPr/>
          </p:nvGrpSpPr>
          <p:grpSpPr>
            <a:xfrm>
              <a:off x="1600429" y="2939849"/>
              <a:ext cx="1510183" cy="54544"/>
              <a:chOff x="1525504" y="2939849"/>
              <a:chExt cx="1510183" cy="54544"/>
            </a:xfrm>
          </p:grpSpPr>
          <p:grpSp>
            <p:nvGrpSpPr>
              <p:cNvPr id="70" name="Google Shape;234;p18">
                <a:extLst>
                  <a:ext uri="{FF2B5EF4-FFF2-40B4-BE49-F238E27FC236}">
                    <a16:creationId xmlns:a16="http://schemas.microsoft.com/office/drawing/2014/main" id="{428100DA-DC19-4C90-B931-55D26D8FA4D9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79" name="Google Shape;235;p18">
                  <a:extLst>
                    <a:ext uri="{FF2B5EF4-FFF2-40B4-BE49-F238E27FC236}">
                      <a16:creationId xmlns:a16="http://schemas.microsoft.com/office/drawing/2014/main" id="{7E9EE9D3-708D-4FCB-AF33-B313C33ED648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36;p18">
                  <a:extLst>
                    <a:ext uri="{FF2B5EF4-FFF2-40B4-BE49-F238E27FC236}">
                      <a16:creationId xmlns:a16="http://schemas.microsoft.com/office/drawing/2014/main" id="{653331FE-E3BA-44BD-9288-0E39C478C41C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37;p18">
                  <a:extLst>
                    <a:ext uri="{FF2B5EF4-FFF2-40B4-BE49-F238E27FC236}">
                      <a16:creationId xmlns:a16="http://schemas.microsoft.com/office/drawing/2014/main" id="{11DC45C7-8F16-4D8F-AFF0-A18F11061407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" name="Google Shape;238;p18">
                <a:extLst>
                  <a:ext uri="{FF2B5EF4-FFF2-40B4-BE49-F238E27FC236}">
                    <a16:creationId xmlns:a16="http://schemas.microsoft.com/office/drawing/2014/main" id="{470FF582-795C-435C-AA4C-5BAC88FA6F6A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</p:grpSpPr>
            <p:sp>
              <p:nvSpPr>
                <p:cNvPr id="76" name="Google Shape;239;p18">
                  <a:extLst>
                    <a:ext uri="{FF2B5EF4-FFF2-40B4-BE49-F238E27FC236}">
                      <a16:creationId xmlns:a16="http://schemas.microsoft.com/office/drawing/2014/main" id="{A7A22031-667D-458A-B123-4F47AA9A6633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40;p18">
                  <a:extLst>
                    <a:ext uri="{FF2B5EF4-FFF2-40B4-BE49-F238E27FC236}">
                      <a16:creationId xmlns:a16="http://schemas.microsoft.com/office/drawing/2014/main" id="{77283AD2-54F3-4437-8753-209CE94BA38C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41;p18">
                  <a:extLst>
                    <a:ext uri="{FF2B5EF4-FFF2-40B4-BE49-F238E27FC236}">
                      <a16:creationId xmlns:a16="http://schemas.microsoft.com/office/drawing/2014/main" id="{68D74883-6685-41AF-8A11-AE56BEBA0236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" name="Google Shape;242;p18">
                <a:extLst>
                  <a:ext uri="{FF2B5EF4-FFF2-40B4-BE49-F238E27FC236}">
                    <a16:creationId xmlns:a16="http://schemas.microsoft.com/office/drawing/2014/main" id="{351F0EB3-6B41-4207-8202-658836D4EE74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73" name="Google Shape;243;p18">
                  <a:extLst>
                    <a:ext uri="{FF2B5EF4-FFF2-40B4-BE49-F238E27FC236}">
                      <a16:creationId xmlns:a16="http://schemas.microsoft.com/office/drawing/2014/main" id="{DA029F7F-579C-4750-9C3E-7D4B1D61F197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44;p18">
                  <a:extLst>
                    <a:ext uri="{FF2B5EF4-FFF2-40B4-BE49-F238E27FC236}">
                      <a16:creationId xmlns:a16="http://schemas.microsoft.com/office/drawing/2014/main" id="{7B52AE61-02C6-4039-BEEF-8976568BE43F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45;p18">
                  <a:extLst>
                    <a:ext uri="{FF2B5EF4-FFF2-40B4-BE49-F238E27FC236}">
                      <a16:creationId xmlns:a16="http://schemas.microsoft.com/office/drawing/2014/main" id="{F16D788D-A0A0-4CCD-9FBC-EDD48D7B695F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" name="Google Shape;246;p18">
              <a:extLst>
                <a:ext uri="{FF2B5EF4-FFF2-40B4-BE49-F238E27FC236}">
                  <a16:creationId xmlns:a16="http://schemas.microsoft.com/office/drawing/2014/main" id="{492B1B16-026A-4B93-8B04-5505F08D0982}"/>
                </a:ext>
              </a:extLst>
            </p:cNvPr>
            <p:cNvGrpSpPr/>
            <p:nvPr/>
          </p:nvGrpSpPr>
          <p:grpSpPr>
            <a:xfrm>
              <a:off x="1206187" y="2839069"/>
              <a:ext cx="225996" cy="225196"/>
              <a:chOff x="1092762" y="2839069"/>
              <a:chExt cx="225996" cy="225196"/>
            </a:xfrm>
          </p:grpSpPr>
          <p:sp>
            <p:nvSpPr>
              <p:cNvPr id="67" name="Google Shape;247;p18">
                <a:extLst>
                  <a:ext uri="{FF2B5EF4-FFF2-40B4-BE49-F238E27FC236}">
                    <a16:creationId xmlns:a16="http://schemas.microsoft.com/office/drawing/2014/main" id="{E486C995-88A3-4582-B319-567C3A315608}"/>
                  </a:ext>
                </a:extLst>
              </p:cNvPr>
              <p:cNvSpPr/>
              <p:nvPr/>
            </p:nvSpPr>
            <p:spPr>
              <a:xfrm>
                <a:off x="1092762" y="2871020"/>
                <a:ext cx="225996" cy="19324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139" extrusionOk="0">
                    <a:moveTo>
                      <a:pt x="1588" y="0"/>
                    </a:moveTo>
                    <a:cubicBezTo>
                      <a:pt x="786" y="0"/>
                      <a:pt x="14" y="618"/>
                      <a:pt x="14" y="1555"/>
                    </a:cubicBezTo>
                    <a:cubicBezTo>
                      <a:pt x="1" y="2426"/>
                      <a:pt x="714" y="3139"/>
                      <a:pt x="1572" y="3139"/>
                    </a:cubicBezTo>
                    <a:cubicBezTo>
                      <a:pt x="2971" y="3126"/>
                      <a:pt x="3671" y="1449"/>
                      <a:pt x="2681" y="459"/>
                    </a:cubicBezTo>
                    <a:cubicBezTo>
                      <a:pt x="2364" y="142"/>
                      <a:pt x="1973" y="0"/>
                      <a:pt x="1588" y="0"/>
                    </a:cubicBez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48;p18">
                <a:extLst>
                  <a:ext uri="{FF2B5EF4-FFF2-40B4-BE49-F238E27FC236}">
                    <a16:creationId xmlns:a16="http://schemas.microsoft.com/office/drawing/2014/main" id="{0E8086F4-CF79-4741-A608-2DD54EFE1CC1}"/>
                  </a:ext>
                </a:extLst>
              </p:cNvPr>
              <p:cNvSpPr/>
              <p:nvPr/>
            </p:nvSpPr>
            <p:spPr>
              <a:xfrm>
                <a:off x="1092762" y="2839069"/>
                <a:ext cx="225996" cy="225196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58" extrusionOk="0">
                    <a:moveTo>
                      <a:pt x="14" y="2074"/>
                    </a:moveTo>
                    <a:cubicBezTo>
                      <a:pt x="14" y="687"/>
                      <a:pt x="1704" y="1"/>
                      <a:pt x="2681" y="978"/>
                    </a:cubicBezTo>
                    <a:cubicBezTo>
                      <a:pt x="3671" y="1968"/>
                      <a:pt x="2971" y="3645"/>
                      <a:pt x="1572" y="3658"/>
                    </a:cubicBezTo>
                    <a:cubicBezTo>
                      <a:pt x="714" y="3658"/>
                      <a:pt x="1" y="2945"/>
                      <a:pt x="14" y="20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9;p18">
                <a:extLst>
                  <a:ext uri="{FF2B5EF4-FFF2-40B4-BE49-F238E27FC236}">
                    <a16:creationId xmlns:a16="http://schemas.microsoft.com/office/drawing/2014/main" id="{D82568A3-5D16-47FE-A096-86304430CA63}"/>
                  </a:ext>
                </a:extLst>
              </p:cNvPr>
              <p:cNvSpPr/>
              <p:nvPr/>
            </p:nvSpPr>
            <p:spPr>
              <a:xfrm>
                <a:off x="1142382" y="2919533"/>
                <a:ext cx="95114" cy="9517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546" extrusionOk="0">
                    <a:moveTo>
                      <a:pt x="766" y="1"/>
                    </a:moveTo>
                    <a:cubicBezTo>
                      <a:pt x="343" y="1"/>
                      <a:pt x="0" y="344"/>
                      <a:pt x="0" y="767"/>
                    </a:cubicBezTo>
                    <a:cubicBezTo>
                      <a:pt x="0" y="1202"/>
                      <a:pt x="343" y="1546"/>
                      <a:pt x="766" y="1546"/>
                    </a:cubicBezTo>
                    <a:cubicBezTo>
                      <a:pt x="1202" y="1546"/>
                      <a:pt x="1545" y="1202"/>
                      <a:pt x="1545" y="767"/>
                    </a:cubicBezTo>
                    <a:cubicBezTo>
                      <a:pt x="1545" y="344"/>
                      <a:pt x="1202" y="1"/>
                      <a:pt x="7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250;p18">
              <a:extLst>
                <a:ext uri="{FF2B5EF4-FFF2-40B4-BE49-F238E27FC236}">
                  <a16:creationId xmlns:a16="http://schemas.microsoft.com/office/drawing/2014/main" id="{D8357BB9-5357-4E51-8AA5-4FCC87169DAA}"/>
                </a:ext>
              </a:extLst>
            </p:cNvPr>
            <p:cNvGrpSpPr/>
            <p:nvPr/>
          </p:nvGrpSpPr>
          <p:grpSpPr>
            <a:xfrm>
              <a:off x="3833442" y="2936436"/>
              <a:ext cx="1510183" cy="54544"/>
              <a:chOff x="1525504" y="2939849"/>
              <a:chExt cx="1510183" cy="54544"/>
            </a:xfrm>
          </p:grpSpPr>
          <p:grpSp>
            <p:nvGrpSpPr>
              <p:cNvPr id="55" name="Google Shape;251;p18">
                <a:extLst>
                  <a:ext uri="{FF2B5EF4-FFF2-40B4-BE49-F238E27FC236}">
                    <a16:creationId xmlns:a16="http://schemas.microsoft.com/office/drawing/2014/main" id="{AD90D35C-38E3-4159-8A2F-5B988254DC24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64" name="Google Shape;252;p18">
                  <a:extLst>
                    <a:ext uri="{FF2B5EF4-FFF2-40B4-BE49-F238E27FC236}">
                      <a16:creationId xmlns:a16="http://schemas.microsoft.com/office/drawing/2014/main" id="{2846722E-8EBC-4424-A760-510A3E9D674C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53;p18">
                  <a:extLst>
                    <a:ext uri="{FF2B5EF4-FFF2-40B4-BE49-F238E27FC236}">
                      <a16:creationId xmlns:a16="http://schemas.microsoft.com/office/drawing/2014/main" id="{FCCC9007-41D7-4218-864D-F7324F953F91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54;p18">
                  <a:extLst>
                    <a:ext uri="{FF2B5EF4-FFF2-40B4-BE49-F238E27FC236}">
                      <a16:creationId xmlns:a16="http://schemas.microsoft.com/office/drawing/2014/main" id="{3BF54F81-1B21-4F7D-9058-585C6515115E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255;p18">
                <a:extLst>
                  <a:ext uri="{FF2B5EF4-FFF2-40B4-BE49-F238E27FC236}">
                    <a16:creationId xmlns:a16="http://schemas.microsoft.com/office/drawing/2014/main" id="{21FC7E13-4EFE-4AA3-88FB-914548F89781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</p:grpSpPr>
            <p:sp>
              <p:nvSpPr>
                <p:cNvPr id="61" name="Google Shape;256;p18">
                  <a:extLst>
                    <a:ext uri="{FF2B5EF4-FFF2-40B4-BE49-F238E27FC236}">
                      <a16:creationId xmlns:a16="http://schemas.microsoft.com/office/drawing/2014/main" id="{463C3029-E825-4C9C-B5FE-2DC8BBD30453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57;p18">
                  <a:extLst>
                    <a:ext uri="{FF2B5EF4-FFF2-40B4-BE49-F238E27FC236}">
                      <a16:creationId xmlns:a16="http://schemas.microsoft.com/office/drawing/2014/main" id="{8DE72EFD-B314-4038-A377-8EE7628DB406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58;p18">
                  <a:extLst>
                    <a:ext uri="{FF2B5EF4-FFF2-40B4-BE49-F238E27FC236}">
                      <a16:creationId xmlns:a16="http://schemas.microsoft.com/office/drawing/2014/main" id="{68D510FC-1515-464F-A8AF-8D576FCE59DF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" name="Google Shape;259;p18">
                <a:extLst>
                  <a:ext uri="{FF2B5EF4-FFF2-40B4-BE49-F238E27FC236}">
                    <a16:creationId xmlns:a16="http://schemas.microsoft.com/office/drawing/2014/main" id="{627F0509-DB50-480D-9C6E-8A39E0116723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58" name="Google Shape;260;p18">
                  <a:extLst>
                    <a:ext uri="{FF2B5EF4-FFF2-40B4-BE49-F238E27FC236}">
                      <a16:creationId xmlns:a16="http://schemas.microsoft.com/office/drawing/2014/main" id="{9FAE17A7-39F6-41CF-995C-415B43278680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61;p18">
                  <a:extLst>
                    <a:ext uri="{FF2B5EF4-FFF2-40B4-BE49-F238E27FC236}">
                      <a16:creationId xmlns:a16="http://schemas.microsoft.com/office/drawing/2014/main" id="{17897618-7A02-42FE-B08C-F4EF87318C6E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62;p18">
                  <a:extLst>
                    <a:ext uri="{FF2B5EF4-FFF2-40B4-BE49-F238E27FC236}">
                      <a16:creationId xmlns:a16="http://schemas.microsoft.com/office/drawing/2014/main" id="{FAAAF267-0A6B-4ADB-8855-04B13AA3DA5E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2" name="Google Shape;263;p18">
              <a:extLst>
                <a:ext uri="{FF2B5EF4-FFF2-40B4-BE49-F238E27FC236}">
                  <a16:creationId xmlns:a16="http://schemas.microsoft.com/office/drawing/2014/main" id="{2881F07D-26D6-435F-B2D6-D30899FE7F55}"/>
                </a:ext>
              </a:extLst>
            </p:cNvPr>
            <p:cNvGrpSpPr/>
            <p:nvPr/>
          </p:nvGrpSpPr>
          <p:grpSpPr>
            <a:xfrm>
              <a:off x="6012742" y="2936436"/>
              <a:ext cx="1510183" cy="54544"/>
              <a:chOff x="1525504" y="2939849"/>
              <a:chExt cx="1510183" cy="54544"/>
            </a:xfrm>
          </p:grpSpPr>
          <p:grpSp>
            <p:nvGrpSpPr>
              <p:cNvPr id="43" name="Google Shape;264;p18">
                <a:extLst>
                  <a:ext uri="{FF2B5EF4-FFF2-40B4-BE49-F238E27FC236}">
                    <a16:creationId xmlns:a16="http://schemas.microsoft.com/office/drawing/2014/main" id="{50129FD8-A9C8-4705-A8E0-0BA970C4ABB5}"/>
                  </a:ext>
                </a:extLst>
              </p:cNvPr>
              <p:cNvGrpSpPr/>
              <p:nvPr/>
            </p:nvGrpSpPr>
            <p:grpSpPr>
              <a:xfrm>
                <a:off x="2025328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52" name="Google Shape;265;p18">
                  <a:extLst>
                    <a:ext uri="{FF2B5EF4-FFF2-40B4-BE49-F238E27FC236}">
                      <a16:creationId xmlns:a16="http://schemas.microsoft.com/office/drawing/2014/main" id="{8D120B2A-4E83-4192-9B63-33E4221A6573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66;p18">
                  <a:extLst>
                    <a:ext uri="{FF2B5EF4-FFF2-40B4-BE49-F238E27FC236}">
                      <a16:creationId xmlns:a16="http://schemas.microsoft.com/office/drawing/2014/main" id="{ACC0BB27-8C49-46EE-BAB0-0ED9ACA49586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67;p18">
                  <a:extLst>
                    <a:ext uri="{FF2B5EF4-FFF2-40B4-BE49-F238E27FC236}">
                      <a16:creationId xmlns:a16="http://schemas.microsoft.com/office/drawing/2014/main" id="{4C3CA839-11D7-4621-ACEF-41AE048FA222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" name="Google Shape;268;p18">
                <a:extLst>
                  <a:ext uri="{FF2B5EF4-FFF2-40B4-BE49-F238E27FC236}">
                    <a16:creationId xmlns:a16="http://schemas.microsoft.com/office/drawing/2014/main" id="{7C85DAA2-1B35-4992-9F9F-588E60BBD352}"/>
                  </a:ext>
                </a:extLst>
              </p:cNvPr>
              <p:cNvGrpSpPr/>
              <p:nvPr/>
            </p:nvGrpSpPr>
            <p:grpSpPr>
              <a:xfrm>
                <a:off x="1525504" y="2939849"/>
                <a:ext cx="510423" cy="54544"/>
                <a:chOff x="4343304" y="2939849"/>
                <a:chExt cx="510423" cy="54544"/>
              </a:xfrm>
            </p:grpSpPr>
            <p:sp>
              <p:nvSpPr>
                <p:cNvPr id="49" name="Google Shape;269;p18">
                  <a:extLst>
                    <a:ext uri="{FF2B5EF4-FFF2-40B4-BE49-F238E27FC236}">
                      <a16:creationId xmlns:a16="http://schemas.microsoft.com/office/drawing/2014/main" id="{FD528F57-87F4-4302-8F1A-877F8789B918}"/>
                    </a:ext>
                  </a:extLst>
                </p:cNvPr>
                <p:cNvSpPr/>
                <p:nvPr/>
              </p:nvSpPr>
              <p:spPr>
                <a:xfrm>
                  <a:off x="4343304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70;p18">
                  <a:extLst>
                    <a:ext uri="{FF2B5EF4-FFF2-40B4-BE49-F238E27FC236}">
                      <a16:creationId xmlns:a16="http://schemas.microsoft.com/office/drawing/2014/main" id="{2B247E4D-E989-45B7-AB66-B9580CE0CEB8}"/>
                    </a:ext>
                  </a:extLst>
                </p:cNvPr>
                <p:cNvSpPr/>
                <p:nvPr/>
              </p:nvSpPr>
              <p:spPr>
                <a:xfrm>
                  <a:off x="4593621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71;p18">
                  <a:extLst>
                    <a:ext uri="{FF2B5EF4-FFF2-40B4-BE49-F238E27FC236}">
                      <a16:creationId xmlns:a16="http://schemas.microsoft.com/office/drawing/2014/main" id="{4A7B51CA-6973-4629-AE18-5C8B9ED7D57B}"/>
                    </a:ext>
                  </a:extLst>
                </p:cNvPr>
                <p:cNvSpPr/>
                <p:nvPr/>
              </p:nvSpPr>
              <p:spPr>
                <a:xfrm>
                  <a:off x="4843138" y="2939849"/>
                  <a:ext cx="10589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" name="Google Shape;272;p18">
                <a:extLst>
                  <a:ext uri="{FF2B5EF4-FFF2-40B4-BE49-F238E27FC236}">
                    <a16:creationId xmlns:a16="http://schemas.microsoft.com/office/drawing/2014/main" id="{CBB1B97B-C248-40C1-9391-5FA4578B64CA}"/>
                  </a:ext>
                </a:extLst>
              </p:cNvPr>
              <p:cNvGrpSpPr/>
              <p:nvPr/>
            </p:nvGrpSpPr>
            <p:grpSpPr>
              <a:xfrm>
                <a:off x="2525203" y="2939849"/>
                <a:ext cx="510484" cy="54544"/>
                <a:chOff x="2997403" y="2939849"/>
                <a:chExt cx="510484" cy="54544"/>
              </a:xfrm>
            </p:grpSpPr>
            <p:sp>
              <p:nvSpPr>
                <p:cNvPr id="46" name="Google Shape;273;p18">
                  <a:extLst>
                    <a:ext uri="{FF2B5EF4-FFF2-40B4-BE49-F238E27FC236}">
                      <a16:creationId xmlns:a16="http://schemas.microsoft.com/office/drawing/2014/main" id="{4885503C-EBDE-4B2F-A7C6-A64B8C02C20C}"/>
                    </a:ext>
                  </a:extLst>
                </p:cNvPr>
                <p:cNvSpPr/>
                <p:nvPr/>
              </p:nvSpPr>
              <p:spPr>
                <a:xfrm>
                  <a:off x="2997403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74;p18">
                  <a:extLst>
                    <a:ext uri="{FF2B5EF4-FFF2-40B4-BE49-F238E27FC236}">
                      <a16:creationId xmlns:a16="http://schemas.microsoft.com/office/drawing/2014/main" id="{A64CF3B3-C8BB-40E5-B8F4-72A1FFA94C92}"/>
                    </a:ext>
                  </a:extLst>
                </p:cNvPr>
                <p:cNvSpPr/>
                <p:nvPr/>
              </p:nvSpPr>
              <p:spPr>
                <a:xfrm>
                  <a:off x="3247720" y="2939849"/>
                  <a:ext cx="9788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886" extrusionOk="0">
                      <a:moveTo>
                        <a:pt x="1" y="1"/>
                      </a:moveTo>
                      <a:lnTo>
                        <a:pt x="1" y="885"/>
                      </a:lnTo>
                      <a:lnTo>
                        <a:pt x="159" y="885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75;p18">
                  <a:extLst>
                    <a:ext uri="{FF2B5EF4-FFF2-40B4-BE49-F238E27FC236}">
                      <a16:creationId xmlns:a16="http://schemas.microsoft.com/office/drawing/2014/main" id="{159D58E7-33E1-4CD0-8CAD-DCED8B424D18}"/>
                    </a:ext>
                  </a:extLst>
                </p:cNvPr>
                <p:cNvSpPr/>
                <p:nvPr/>
              </p:nvSpPr>
              <p:spPr>
                <a:xfrm>
                  <a:off x="3497237" y="2939849"/>
                  <a:ext cx="10650" cy="5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886" extrusionOk="0">
                      <a:moveTo>
                        <a:pt x="0" y="1"/>
                      </a:moveTo>
                      <a:lnTo>
                        <a:pt x="0" y="885"/>
                      </a:lnTo>
                      <a:lnTo>
                        <a:pt x="172" y="885"/>
                      </a:lnTo>
                      <a:lnTo>
                        <a:pt x="17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4" name="Graphique 93" descr="Repère contour">
            <a:extLst>
              <a:ext uri="{FF2B5EF4-FFF2-40B4-BE49-F238E27FC236}">
                <a16:creationId xmlns:a16="http://schemas.microsoft.com/office/drawing/2014/main" id="{6E9BF6FB-9BB9-457E-BAFC-DEF6A957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37" y="3452075"/>
            <a:ext cx="352554" cy="352554"/>
          </a:xfrm>
          <a:prstGeom prst="rect">
            <a:avLst/>
          </a:prstGeom>
        </p:spPr>
      </p:pic>
      <p:pic>
        <p:nvPicPr>
          <p:cNvPr id="95" name="Graphique 94" descr="Repère contour">
            <a:extLst>
              <a:ext uri="{FF2B5EF4-FFF2-40B4-BE49-F238E27FC236}">
                <a16:creationId xmlns:a16="http://schemas.microsoft.com/office/drawing/2014/main" id="{DC4815B6-F8FD-4010-8C55-855725418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1121" y="1462296"/>
            <a:ext cx="352554" cy="352554"/>
          </a:xfrm>
          <a:prstGeom prst="rect">
            <a:avLst/>
          </a:prstGeom>
        </p:spPr>
      </p:pic>
      <p:pic>
        <p:nvPicPr>
          <p:cNvPr id="103" name="Image 102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BEF536D-DAC7-44DE-9CEC-E955731810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299" t="2286" r="2588" b="4790"/>
          <a:stretch/>
        </p:blipFill>
        <p:spPr>
          <a:xfrm>
            <a:off x="1880439" y="1330109"/>
            <a:ext cx="726466" cy="720000"/>
          </a:xfrm>
          <a:prstGeom prst="ellipse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59A419DD-BAF5-48E1-98F4-9E2C56D1E4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907" t="3360" r="2066" b="3813"/>
          <a:stretch/>
        </p:blipFill>
        <p:spPr>
          <a:xfrm>
            <a:off x="1252291" y="1005931"/>
            <a:ext cx="732065" cy="720000"/>
          </a:xfrm>
          <a:prstGeom prst="ellipse">
            <a:avLst/>
          </a:prstGeom>
        </p:spPr>
      </p:pic>
      <p:pic>
        <p:nvPicPr>
          <p:cNvPr id="111" name="Image 11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C423AE10-D964-4639-8518-A739F36ACA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860" t="1711" r="1803" b="862"/>
          <a:stretch/>
        </p:blipFill>
        <p:spPr>
          <a:xfrm>
            <a:off x="4000877" y="4011129"/>
            <a:ext cx="719319" cy="720000"/>
          </a:xfrm>
          <a:prstGeom prst="ellipse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E6DFE534-744E-42EE-9F8A-3D8734DEC2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512" t="3862" r="8746" b="3316"/>
          <a:stretch/>
        </p:blipFill>
        <p:spPr>
          <a:xfrm>
            <a:off x="614766" y="1248358"/>
            <a:ext cx="720721" cy="743744"/>
          </a:xfrm>
          <a:prstGeom prst="ellipse">
            <a:avLst/>
          </a:prstGeom>
        </p:spPr>
      </p:pic>
      <p:sp>
        <p:nvSpPr>
          <p:cNvPr id="120" name="Google Shape;1890;p36">
            <a:extLst>
              <a:ext uri="{FF2B5EF4-FFF2-40B4-BE49-F238E27FC236}">
                <a16:creationId xmlns:a16="http://schemas.microsoft.com/office/drawing/2014/main" id="{D66E5477-68F2-43D4-9979-EECA41A5C3C9}"/>
              </a:ext>
            </a:extLst>
          </p:cNvPr>
          <p:cNvSpPr txBox="1">
            <a:spLocks/>
          </p:cNvSpPr>
          <p:nvPr/>
        </p:nvSpPr>
        <p:spPr>
          <a:xfrm>
            <a:off x="2148555" y="349224"/>
            <a:ext cx="473506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800" dirty="0">
                <a:latin typeface="Fjalla One" panose="020B0604020202020204" charset="0"/>
              </a:rPr>
              <a:t>Rendez-vous le 08 février ! </a:t>
            </a:r>
          </a:p>
        </p:txBody>
      </p:sp>
      <p:sp>
        <p:nvSpPr>
          <p:cNvPr id="121" name="Organigramme : Terminateur 120">
            <a:extLst>
              <a:ext uri="{FF2B5EF4-FFF2-40B4-BE49-F238E27FC236}">
                <a16:creationId xmlns:a16="http://schemas.microsoft.com/office/drawing/2014/main" id="{73D97F5A-C68F-4B65-86EB-07E9B6A10942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Fjalla One" panose="020B0604020202020204" charset="0"/>
              </a:rPr>
              <a:t>2   </a:t>
            </a:r>
          </a:p>
        </p:txBody>
      </p:sp>
      <p:sp>
        <p:nvSpPr>
          <p:cNvPr id="97" name="Google Shape;227;p18">
            <a:extLst>
              <a:ext uri="{FF2B5EF4-FFF2-40B4-BE49-F238E27FC236}">
                <a16:creationId xmlns:a16="http://schemas.microsoft.com/office/drawing/2014/main" id="{0F1F7F10-E649-466D-AB80-74BE7B23C7B3}"/>
              </a:ext>
            </a:extLst>
          </p:cNvPr>
          <p:cNvSpPr/>
          <p:nvPr/>
        </p:nvSpPr>
        <p:spPr>
          <a:xfrm>
            <a:off x="7576699" y="2824926"/>
            <a:ext cx="225196" cy="225196"/>
          </a:xfrm>
          <a:custGeom>
            <a:avLst/>
            <a:gdLst/>
            <a:ahLst/>
            <a:cxnLst/>
            <a:rect l="l" t="t" r="r" b="b"/>
            <a:pathLst>
              <a:path w="3658" h="3658" extrusionOk="0">
                <a:moveTo>
                  <a:pt x="0" y="2087"/>
                </a:moveTo>
                <a:cubicBezTo>
                  <a:pt x="0" y="700"/>
                  <a:pt x="1690" y="1"/>
                  <a:pt x="2667" y="991"/>
                </a:cubicBezTo>
                <a:cubicBezTo>
                  <a:pt x="3657" y="1968"/>
                  <a:pt x="2957" y="3658"/>
                  <a:pt x="1571" y="3658"/>
                </a:cubicBezTo>
                <a:cubicBezTo>
                  <a:pt x="700" y="3658"/>
                  <a:pt x="0" y="2958"/>
                  <a:pt x="0" y="20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228;p18">
            <a:extLst>
              <a:ext uri="{FF2B5EF4-FFF2-40B4-BE49-F238E27FC236}">
                <a16:creationId xmlns:a16="http://schemas.microsoft.com/office/drawing/2014/main" id="{CC15BC17-57EB-4569-9A50-FF6C4B257BC6}"/>
              </a:ext>
            </a:extLst>
          </p:cNvPr>
          <p:cNvSpPr/>
          <p:nvPr/>
        </p:nvSpPr>
        <p:spPr>
          <a:xfrm>
            <a:off x="7609331" y="2910183"/>
            <a:ext cx="111367" cy="95299"/>
          </a:xfrm>
          <a:custGeom>
            <a:avLst/>
            <a:gdLst/>
            <a:ahLst/>
            <a:cxnLst/>
            <a:rect l="l" t="t" r="r" b="b"/>
            <a:pathLst>
              <a:path w="1809" h="1548" extrusionOk="0">
                <a:moveTo>
                  <a:pt x="1043" y="1"/>
                </a:moveTo>
                <a:cubicBezTo>
                  <a:pt x="344" y="1"/>
                  <a:pt x="0" y="833"/>
                  <a:pt x="489" y="1321"/>
                </a:cubicBezTo>
                <a:cubicBezTo>
                  <a:pt x="645" y="1478"/>
                  <a:pt x="837" y="1547"/>
                  <a:pt x="1025" y="1547"/>
                </a:cubicBezTo>
                <a:cubicBezTo>
                  <a:pt x="1425" y="1547"/>
                  <a:pt x="1809" y="1233"/>
                  <a:pt x="1809" y="767"/>
                </a:cubicBezTo>
                <a:cubicBezTo>
                  <a:pt x="1809" y="344"/>
                  <a:pt x="1466" y="1"/>
                  <a:pt x="104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48E4C-8CC5-4151-8A42-2452B048FCC8}"/>
              </a:ext>
            </a:extLst>
          </p:cNvPr>
          <p:cNvSpPr/>
          <p:nvPr/>
        </p:nvSpPr>
        <p:spPr>
          <a:xfrm>
            <a:off x="5203437" y="714936"/>
            <a:ext cx="2111391" cy="17399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D88070A-BB0C-47D7-A0C9-0810B30EEFC9}"/>
              </a:ext>
            </a:extLst>
          </p:cNvPr>
          <p:cNvSpPr/>
          <p:nvPr/>
        </p:nvSpPr>
        <p:spPr>
          <a:xfrm>
            <a:off x="726211" y="3106526"/>
            <a:ext cx="1784797" cy="17399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85E266E-3C13-4AAB-AC75-61DAC244D9B9}"/>
              </a:ext>
            </a:extLst>
          </p:cNvPr>
          <p:cNvSpPr/>
          <p:nvPr/>
        </p:nvSpPr>
        <p:spPr>
          <a:xfrm>
            <a:off x="5113716" y="1944216"/>
            <a:ext cx="2149846" cy="9602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18" name="Image 117">
            <a:extLst>
              <a:ext uri="{FF2B5EF4-FFF2-40B4-BE49-F238E27FC236}">
                <a16:creationId xmlns:a16="http://schemas.microsoft.com/office/drawing/2014/main" id="{DA9B8851-57FB-4825-B557-9F160816A2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907" t="3360" r="2066" b="3813"/>
          <a:stretch/>
        </p:blipFill>
        <p:spPr>
          <a:xfrm>
            <a:off x="2840564" y="4003252"/>
            <a:ext cx="732065" cy="720000"/>
          </a:xfrm>
          <a:prstGeom prst="ellipse">
            <a:avLst/>
          </a:prstGeom>
        </p:spPr>
      </p:pic>
      <p:pic>
        <p:nvPicPr>
          <p:cNvPr id="119" name="Image 118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C74F0EB-C3DD-46B9-8A17-F3E54BB9A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299" t="2286" r="2588" b="4790"/>
          <a:stretch/>
        </p:blipFill>
        <p:spPr>
          <a:xfrm>
            <a:off x="3401175" y="4393799"/>
            <a:ext cx="726466" cy="7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076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1"/>
          <p:cNvSpPr/>
          <p:nvPr/>
        </p:nvSpPr>
        <p:spPr>
          <a:xfrm>
            <a:off x="1839950" y="1438635"/>
            <a:ext cx="5183250" cy="3486569"/>
          </a:xfrm>
          <a:custGeom>
            <a:avLst/>
            <a:gdLst/>
            <a:ahLst/>
            <a:cxnLst/>
            <a:rect l="l" t="t" r="r" b="b"/>
            <a:pathLst>
              <a:path w="274101" h="184377" extrusionOk="0">
                <a:moveTo>
                  <a:pt x="136337" y="1"/>
                </a:moveTo>
                <a:cubicBezTo>
                  <a:pt x="108563" y="1"/>
                  <a:pt x="91709" y="26310"/>
                  <a:pt x="78045" y="41336"/>
                </a:cubicBezTo>
                <a:cubicBezTo>
                  <a:pt x="62518" y="58454"/>
                  <a:pt x="45178" y="46845"/>
                  <a:pt x="22479" y="65183"/>
                </a:cubicBezTo>
                <a:cubicBezTo>
                  <a:pt x="0" y="83335"/>
                  <a:pt x="19077" y="165447"/>
                  <a:pt x="35677" y="184376"/>
                </a:cubicBezTo>
                <a:lnTo>
                  <a:pt x="253434" y="184376"/>
                </a:lnTo>
                <a:cubicBezTo>
                  <a:pt x="255208" y="177574"/>
                  <a:pt x="261124" y="154837"/>
                  <a:pt x="265116" y="131804"/>
                </a:cubicBezTo>
                <a:cubicBezTo>
                  <a:pt x="269923" y="104298"/>
                  <a:pt x="274100" y="66403"/>
                  <a:pt x="254987" y="50505"/>
                </a:cubicBezTo>
                <a:cubicBezTo>
                  <a:pt x="249034" y="45561"/>
                  <a:pt x="242499" y="43992"/>
                  <a:pt x="235926" y="43992"/>
                </a:cubicBezTo>
                <a:cubicBezTo>
                  <a:pt x="230211" y="43992"/>
                  <a:pt x="224467" y="45178"/>
                  <a:pt x="219051" y="46365"/>
                </a:cubicBezTo>
                <a:cubicBezTo>
                  <a:pt x="213642" y="47537"/>
                  <a:pt x="208543" y="48726"/>
                  <a:pt x="204134" y="48726"/>
                </a:cubicBezTo>
                <a:cubicBezTo>
                  <a:pt x="201733" y="48726"/>
                  <a:pt x="199538" y="48373"/>
                  <a:pt x="197608" y="47474"/>
                </a:cubicBezTo>
                <a:cubicBezTo>
                  <a:pt x="184447" y="41336"/>
                  <a:pt x="183855" y="10799"/>
                  <a:pt x="148585" y="1630"/>
                </a:cubicBezTo>
                <a:cubicBezTo>
                  <a:pt x="144277" y="510"/>
                  <a:pt x="140202" y="1"/>
                  <a:pt x="136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51"/>
          <p:cNvSpPr txBox="1">
            <a:spLocks noGrp="1"/>
          </p:cNvSpPr>
          <p:nvPr>
            <p:ph type="subTitle" idx="3"/>
          </p:nvPr>
        </p:nvSpPr>
        <p:spPr>
          <a:xfrm>
            <a:off x="488441" y="2391235"/>
            <a:ext cx="1848768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Emmanuel </a:t>
            </a:r>
            <a:r>
              <a:rPr lang="en" b="1" dirty="0">
                <a:solidFill>
                  <a:schemeClr val="accent5"/>
                </a:solidFill>
              </a:rPr>
              <a:t>Siquet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2936" name="Google Shape;2936;p51"/>
          <p:cNvSpPr txBox="1">
            <a:spLocks noGrp="1"/>
          </p:cNvSpPr>
          <p:nvPr>
            <p:ph type="subTitle" idx="6"/>
          </p:nvPr>
        </p:nvSpPr>
        <p:spPr>
          <a:xfrm>
            <a:off x="792168" y="2591008"/>
            <a:ext cx="1241314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Haute Ecole Libre Mosane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4" name="Image 2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7B9244-D38E-4A8F-B311-F8CDBB44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" y="99229"/>
            <a:ext cx="1191728" cy="459381"/>
          </a:xfrm>
          <a:prstGeom prst="rect">
            <a:avLst/>
          </a:prstGeom>
        </p:spPr>
      </p:pic>
      <p:pic>
        <p:nvPicPr>
          <p:cNvPr id="3074" name="Picture 2" descr="Pacte pour un Enseignement d'excellence - POUR BIEN COMPRENDRE LES ENJEUX  DU PACTE D'EXCELLENCE | Facebook">
            <a:extLst>
              <a:ext uri="{FF2B5EF4-FFF2-40B4-BE49-F238E27FC236}">
                <a16:creationId xmlns:a16="http://schemas.microsoft.com/office/drawing/2014/main" id="{8FFF8DFF-0425-4360-B38D-4FB7C7467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7" b="33307"/>
          <a:stretch/>
        </p:blipFill>
        <p:spPr bwMode="auto">
          <a:xfrm>
            <a:off x="97577" y="618445"/>
            <a:ext cx="1207650" cy="3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seignement.be - Magazine PROF n°47">
            <a:extLst>
              <a:ext uri="{FF2B5EF4-FFF2-40B4-BE49-F238E27FC236}">
                <a16:creationId xmlns:a16="http://schemas.microsoft.com/office/drawing/2014/main" id="{E42CE7F4-0909-46AC-8C1B-95E96CED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" y="1028322"/>
            <a:ext cx="1220084" cy="3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D3FEB7DA-0547-46D2-9297-E84DF6667F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510" b="19809"/>
          <a:stretch/>
        </p:blipFill>
        <p:spPr>
          <a:xfrm>
            <a:off x="1953707" y="2036811"/>
            <a:ext cx="5143500" cy="3069659"/>
          </a:xfrm>
          <a:prstGeom prst="rect">
            <a:avLst/>
          </a:prstGeom>
        </p:spPr>
      </p:pic>
      <p:sp>
        <p:nvSpPr>
          <p:cNvPr id="238" name="Google Shape;2933;p51">
            <a:extLst>
              <a:ext uri="{FF2B5EF4-FFF2-40B4-BE49-F238E27FC236}">
                <a16:creationId xmlns:a16="http://schemas.microsoft.com/office/drawing/2014/main" id="{09BD4BE3-1FFF-4F23-9C87-72D6C0D48D68}"/>
              </a:ext>
            </a:extLst>
          </p:cNvPr>
          <p:cNvSpPr txBox="1">
            <a:spLocks/>
          </p:cNvSpPr>
          <p:nvPr/>
        </p:nvSpPr>
        <p:spPr>
          <a:xfrm>
            <a:off x="7023200" y="2972587"/>
            <a:ext cx="189535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Sarah </a:t>
            </a:r>
            <a:r>
              <a:rPr lang="fr-BE" b="1" dirty="0">
                <a:solidFill>
                  <a:schemeClr val="accent5"/>
                </a:solidFill>
              </a:rPr>
              <a:t>Descamps</a:t>
            </a:r>
          </a:p>
        </p:txBody>
      </p:sp>
      <p:sp>
        <p:nvSpPr>
          <p:cNvPr id="239" name="Google Shape;2933;p51">
            <a:extLst>
              <a:ext uri="{FF2B5EF4-FFF2-40B4-BE49-F238E27FC236}">
                <a16:creationId xmlns:a16="http://schemas.microsoft.com/office/drawing/2014/main" id="{DD8314AF-D5BE-4262-A9FD-44DFB820B484}"/>
              </a:ext>
            </a:extLst>
          </p:cNvPr>
          <p:cNvSpPr txBox="1">
            <a:spLocks/>
          </p:cNvSpPr>
          <p:nvPr/>
        </p:nvSpPr>
        <p:spPr>
          <a:xfrm>
            <a:off x="1337886" y="1424817"/>
            <a:ext cx="2081903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Christophe </a:t>
            </a:r>
            <a:r>
              <a:rPr lang="fr-BE" b="1" dirty="0" err="1">
                <a:solidFill>
                  <a:schemeClr val="accent5"/>
                </a:solidFill>
              </a:rPr>
              <a:t>Jambers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0" name="Google Shape;2933;p51">
            <a:extLst>
              <a:ext uri="{FF2B5EF4-FFF2-40B4-BE49-F238E27FC236}">
                <a16:creationId xmlns:a16="http://schemas.microsoft.com/office/drawing/2014/main" id="{709FAA0D-7CA4-4CC2-BA5F-050C2C575004}"/>
              </a:ext>
            </a:extLst>
          </p:cNvPr>
          <p:cNvSpPr txBox="1">
            <a:spLocks/>
          </p:cNvSpPr>
          <p:nvPr/>
        </p:nvSpPr>
        <p:spPr>
          <a:xfrm>
            <a:off x="3082289" y="588130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Pascale </a:t>
            </a:r>
            <a:r>
              <a:rPr lang="fr-BE" b="1" dirty="0" err="1">
                <a:solidFill>
                  <a:schemeClr val="accent5"/>
                </a:solidFill>
              </a:rPr>
              <a:t>Kaison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1" name="Google Shape;2933;p51">
            <a:extLst>
              <a:ext uri="{FF2B5EF4-FFF2-40B4-BE49-F238E27FC236}">
                <a16:creationId xmlns:a16="http://schemas.microsoft.com/office/drawing/2014/main" id="{6C115BFB-3337-46E3-8DF0-E7D9A7311451}"/>
              </a:ext>
            </a:extLst>
          </p:cNvPr>
          <p:cNvSpPr txBox="1">
            <a:spLocks/>
          </p:cNvSpPr>
          <p:nvPr/>
        </p:nvSpPr>
        <p:spPr>
          <a:xfrm>
            <a:off x="4910871" y="929212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Sophie </a:t>
            </a:r>
            <a:r>
              <a:rPr lang="fr-BE" b="1" dirty="0">
                <a:solidFill>
                  <a:schemeClr val="accent5"/>
                </a:solidFill>
              </a:rPr>
              <a:t>André</a:t>
            </a:r>
          </a:p>
        </p:txBody>
      </p:sp>
      <p:sp>
        <p:nvSpPr>
          <p:cNvPr id="242" name="Google Shape;2933;p51">
            <a:extLst>
              <a:ext uri="{FF2B5EF4-FFF2-40B4-BE49-F238E27FC236}">
                <a16:creationId xmlns:a16="http://schemas.microsoft.com/office/drawing/2014/main" id="{5620D321-BE50-4126-B929-92BE9974192F}"/>
              </a:ext>
            </a:extLst>
          </p:cNvPr>
          <p:cNvSpPr txBox="1">
            <a:spLocks/>
          </p:cNvSpPr>
          <p:nvPr/>
        </p:nvSpPr>
        <p:spPr>
          <a:xfrm>
            <a:off x="6012704" y="1473145"/>
            <a:ext cx="154521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Julie </a:t>
            </a:r>
            <a:r>
              <a:rPr lang="fr-BE" b="1" dirty="0" err="1">
                <a:solidFill>
                  <a:schemeClr val="accent5"/>
                </a:solidFill>
              </a:rPr>
              <a:t>Halleux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3" name="Google Shape;2933;p51">
            <a:extLst>
              <a:ext uri="{FF2B5EF4-FFF2-40B4-BE49-F238E27FC236}">
                <a16:creationId xmlns:a16="http://schemas.microsoft.com/office/drawing/2014/main" id="{C94D8D63-92AA-406C-A227-224B0238F84E}"/>
              </a:ext>
            </a:extLst>
          </p:cNvPr>
          <p:cNvSpPr txBox="1">
            <a:spLocks/>
          </p:cNvSpPr>
          <p:nvPr/>
        </p:nvSpPr>
        <p:spPr>
          <a:xfrm>
            <a:off x="6925496" y="2250521"/>
            <a:ext cx="154521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Gilles </a:t>
            </a:r>
            <a:r>
              <a:rPr lang="fr-BE" b="1" dirty="0" err="1">
                <a:solidFill>
                  <a:schemeClr val="accent5"/>
                </a:solidFill>
              </a:rPr>
              <a:t>Valloir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4" name="Google Shape;2936;p51">
            <a:extLst>
              <a:ext uri="{FF2B5EF4-FFF2-40B4-BE49-F238E27FC236}">
                <a16:creationId xmlns:a16="http://schemas.microsoft.com/office/drawing/2014/main" id="{23863FC8-EF4C-439A-A5C5-4076F82DD1B9}"/>
              </a:ext>
            </a:extLst>
          </p:cNvPr>
          <p:cNvSpPr txBox="1">
            <a:spLocks/>
          </p:cNvSpPr>
          <p:nvPr/>
        </p:nvSpPr>
        <p:spPr>
          <a:xfrm>
            <a:off x="1232491" y="1663037"/>
            <a:ext cx="2275631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Galilée</a:t>
            </a:r>
          </a:p>
        </p:txBody>
      </p:sp>
      <p:sp>
        <p:nvSpPr>
          <p:cNvPr id="245" name="Google Shape;2936;p51">
            <a:extLst>
              <a:ext uri="{FF2B5EF4-FFF2-40B4-BE49-F238E27FC236}">
                <a16:creationId xmlns:a16="http://schemas.microsoft.com/office/drawing/2014/main" id="{CF246212-AE18-4D2A-994D-56633454B3FA}"/>
              </a:ext>
            </a:extLst>
          </p:cNvPr>
          <p:cNvSpPr txBox="1">
            <a:spLocks/>
          </p:cNvSpPr>
          <p:nvPr/>
        </p:nvSpPr>
        <p:spPr>
          <a:xfrm>
            <a:off x="5566606" y="1697226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Charlemagne</a:t>
            </a:r>
          </a:p>
        </p:txBody>
      </p:sp>
      <p:sp>
        <p:nvSpPr>
          <p:cNvPr id="246" name="Google Shape;2936;p51">
            <a:extLst>
              <a:ext uri="{FF2B5EF4-FFF2-40B4-BE49-F238E27FC236}">
                <a16:creationId xmlns:a16="http://schemas.microsoft.com/office/drawing/2014/main" id="{63B39725-5F43-4E00-9DE4-3E22A98517E7}"/>
              </a:ext>
            </a:extLst>
          </p:cNvPr>
          <p:cNvSpPr txBox="1">
            <a:spLocks/>
          </p:cNvSpPr>
          <p:nvPr/>
        </p:nvSpPr>
        <p:spPr>
          <a:xfrm>
            <a:off x="6622362" y="2475711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Charlemagne</a:t>
            </a:r>
          </a:p>
        </p:txBody>
      </p:sp>
      <p:sp>
        <p:nvSpPr>
          <p:cNvPr id="247" name="Google Shape;2936;p51">
            <a:extLst>
              <a:ext uri="{FF2B5EF4-FFF2-40B4-BE49-F238E27FC236}">
                <a16:creationId xmlns:a16="http://schemas.microsoft.com/office/drawing/2014/main" id="{0F1BE59A-6F84-49F7-94E3-60D2B3500784}"/>
              </a:ext>
            </a:extLst>
          </p:cNvPr>
          <p:cNvSpPr txBox="1">
            <a:spLocks/>
          </p:cNvSpPr>
          <p:nvPr/>
        </p:nvSpPr>
        <p:spPr>
          <a:xfrm>
            <a:off x="2611542" y="820313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Université de Liège</a:t>
            </a:r>
          </a:p>
        </p:txBody>
      </p:sp>
      <p:sp>
        <p:nvSpPr>
          <p:cNvPr id="248" name="Google Shape;2936;p51">
            <a:extLst>
              <a:ext uri="{FF2B5EF4-FFF2-40B4-BE49-F238E27FC236}">
                <a16:creationId xmlns:a16="http://schemas.microsoft.com/office/drawing/2014/main" id="{A64269BB-6714-4B69-8363-19140841BFB3}"/>
              </a:ext>
            </a:extLst>
          </p:cNvPr>
          <p:cNvSpPr txBox="1">
            <a:spLocks/>
          </p:cNvSpPr>
          <p:nvPr/>
        </p:nvSpPr>
        <p:spPr>
          <a:xfrm>
            <a:off x="4458940" y="1143616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Université de Liège</a:t>
            </a:r>
          </a:p>
        </p:txBody>
      </p:sp>
      <p:sp>
        <p:nvSpPr>
          <p:cNvPr id="249" name="Google Shape;2936;p51">
            <a:extLst>
              <a:ext uri="{FF2B5EF4-FFF2-40B4-BE49-F238E27FC236}">
                <a16:creationId xmlns:a16="http://schemas.microsoft.com/office/drawing/2014/main" id="{00B77904-7513-48E3-BF14-2A9ED4416A89}"/>
              </a:ext>
            </a:extLst>
          </p:cNvPr>
          <p:cNvSpPr txBox="1">
            <a:spLocks/>
          </p:cNvSpPr>
          <p:nvPr/>
        </p:nvSpPr>
        <p:spPr>
          <a:xfrm>
            <a:off x="6647029" y="3181060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Université de Mons</a:t>
            </a:r>
          </a:p>
        </p:txBody>
      </p:sp>
      <p:grpSp>
        <p:nvGrpSpPr>
          <p:cNvPr id="250" name="Google Shape;2314;p43">
            <a:extLst>
              <a:ext uri="{FF2B5EF4-FFF2-40B4-BE49-F238E27FC236}">
                <a16:creationId xmlns:a16="http://schemas.microsoft.com/office/drawing/2014/main" id="{EEE31881-CA98-4FE0-84BA-032999A3415C}"/>
              </a:ext>
            </a:extLst>
          </p:cNvPr>
          <p:cNvGrpSpPr/>
          <p:nvPr/>
        </p:nvGrpSpPr>
        <p:grpSpPr>
          <a:xfrm>
            <a:off x="1307999" y="3823128"/>
            <a:ext cx="720000" cy="720000"/>
            <a:chOff x="6293934" y="1010648"/>
            <a:chExt cx="1245900" cy="1245900"/>
          </a:xfrm>
        </p:grpSpPr>
        <p:sp>
          <p:nvSpPr>
            <p:cNvPr id="251" name="Google Shape;2315;p43">
              <a:extLst>
                <a:ext uri="{FF2B5EF4-FFF2-40B4-BE49-F238E27FC236}">
                  <a16:creationId xmlns:a16="http://schemas.microsoft.com/office/drawing/2014/main" id="{F877591F-9E2B-4A08-9921-F5746F521CFF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16;p43">
              <a:extLst>
                <a:ext uri="{FF2B5EF4-FFF2-40B4-BE49-F238E27FC236}">
                  <a16:creationId xmlns:a16="http://schemas.microsoft.com/office/drawing/2014/main" id="{9959F7DB-60FA-44D7-8161-EE3438432A64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314;p43">
            <a:extLst>
              <a:ext uri="{FF2B5EF4-FFF2-40B4-BE49-F238E27FC236}">
                <a16:creationId xmlns:a16="http://schemas.microsoft.com/office/drawing/2014/main" id="{BECA9C0F-E75D-4634-B07B-92235366CC93}"/>
              </a:ext>
            </a:extLst>
          </p:cNvPr>
          <p:cNvGrpSpPr/>
          <p:nvPr/>
        </p:nvGrpSpPr>
        <p:grpSpPr>
          <a:xfrm>
            <a:off x="6785313" y="599798"/>
            <a:ext cx="720000" cy="720000"/>
            <a:chOff x="6293934" y="1010648"/>
            <a:chExt cx="1245900" cy="1245900"/>
          </a:xfrm>
        </p:grpSpPr>
        <p:sp>
          <p:nvSpPr>
            <p:cNvPr id="259" name="Google Shape;2315;p43">
              <a:extLst>
                <a:ext uri="{FF2B5EF4-FFF2-40B4-BE49-F238E27FC236}">
                  <a16:creationId xmlns:a16="http://schemas.microsoft.com/office/drawing/2014/main" id="{0FCC3FA2-EC3D-48D7-B327-96195D8908F7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16;p43">
              <a:extLst>
                <a:ext uri="{FF2B5EF4-FFF2-40B4-BE49-F238E27FC236}">
                  <a16:creationId xmlns:a16="http://schemas.microsoft.com/office/drawing/2014/main" id="{E73E8E94-D9BB-4EBA-A7B6-8A7784CB123D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314;p43">
            <a:extLst>
              <a:ext uri="{FF2B5EF4-FFF2-40B4-BE49-F238E27FC236}">
                <a16:creationId xmlns:a16="http://schemas.microsoft.com/office/drawing/2014/main" id="{53E6B5D8-28CE-4EE7-83E2-A9BE20A12670}"/>
              </a:ext>
            </a:extLst>
          </p:cNvPr>
          <p:cNvGrpSpPr/>
          <p:nvPr/>
        </p:nvGrpSpPr>
        <p:grpSpPr>
          <a:xfrm>
            <a:off x="6584050" y="3552724"/>
            <a:ext cx="720000" cy="720000"/>
            <a:chOff x="6293934" y="1010648"/>
            <a:chExt cx="1245900" cy="1245900"/>
          </a:xfrm>
        </p:grpSpPr>
        <p:sp>
          <p:nvSpPr>
            <p:cNvPr id="262" name="Google Shape;2315;p43">
              <a:extLst>
                <a:ext uri="{FF2B5EF4-FFF2-40B4-BE49-F238E27FC236}">
                  <a16:creationId xmlns:a16="http://schemas.microsoft.com/office/drawing/2014/main" id="{DEDBF47F-07A8-4D24-AA26-CCD26C37175C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16;p43">
              <a:extLst>
                <a:ext uri="{FF2B5EF4-FFF2-40B4-BE49-F238E27FC236}">
                  <a16:creationId xmlns:a16="http://schemas.microsoft.com/office/drawing/2014/main" id="{087CBBA4-5C1F-46AE-A3AB-C244F18E7170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4" name="Google Shape;2314;p43">
            <a:extLst>
              <a:ext uri="{FF2B5EF4-FFF2-40B4-BE49-F238E27FC236}">
                <a16:creationId xmlns:a16="http://schemas.microsoft.com/office/drawing/2014/main" id="{22C885C6-8E3C-4CDB-B391-8BCBECBFA649}"/>
              </a:ext>
            </a:extLst>
          </p:cNvPr>
          <p:cNvGrpSpPr/>
          <p:nvPr/>
        </p:nvGrpSpPr>
        <p:grpSpPr>
          <a:xfrm>
            <a:off x="3497528" y="1356932"/>
            <a:ext cx="720000" cy="720000"/>
            <a:chOff x="6293934" y="1010648"/>
            <a:chExt cx="1245900" cy="1245900"/>
          </a:xfrm>
        </p:grpSpPr>
        <p:sp>
          <p:nvSpPr>
            <p:cNvPr id="265" name="Google Shape;2315;p43">
              <a:extLst>
                <a:ext uri="{FF2B5EF4-FFF2-40B4-BE49-F238E27FC236}">
                  <a16:creationId xmlns:a16="http://schemas.microsoft.com/office/drawing/2014/main" id="{1104DF5D-AFDD-4B53-92B4-F4287EDDB9D5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16;p43">
              <a:extLst>
                <a:ext uri="{FF2B5EF4-FFF2-40B4-BE49-F238E27FC236}">
                  <a16:creationId xmlns:a16="http://schemas.microsoft.com/office/drawing/2014/main" id="{E581E4AD-50D1-4420-A530-D76BA8621F22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314;p43">
            <a:extLst>
              <a:ext uri="{FF2B5EF4-FFF2-40B4-BE49-F238E27FC236}">
                <a16:creationId xmlns:a16="http://schemas.microsoft.com/office/drawing/2014/main" id="{406CF533-5273-4856-977D-081293289428}"/>
              </a:ext>
            </a:extLst>
          </p:cNvPr>
          <p:cNvGrpSpPr/>
          <p:nvPr/>
        </p:nvGrpSpPr>
        <p:grpSpPr>
          <a:xfrm>
            <a:off x="2010306" y="121615"/>
            <a:ext cx="720000" cy="720000"/>
            <a:chOff x="6293934" y="1010648"/>
            <a:chExt cx="1245900" cy="1245900"/>
          </a:xfrm>
        </p:grpSpPr>
        <p:sp>
          <p:nvSpPr>
            <p:cNvPr id="268" name="Google Shape;2315;p43">
              <a:extLst>
                <a:ext uri="{FF2B5EF4-FFF2-40B4-BE49-F238E27FC236}">
                  <a16:creationId xmlns:a16="http://schemas.microsoft.com/office/drawing/2014/main" id="{E3D9FE32-22CF-4CF5-A0FB-62042ABC2D31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16;p43">
              <a:extLst>
                <a:ext uri="{FF2B5EF4-FFF2-40B4-BE49-F238E27FC236}">
                  <a16:creationId xmlns:a16="http://schemas.microsoft.com/office/drawing/2014/main" id="{DB0C0BA4-0B93-495D-8843-B4D8B3BF45B2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0" name="Google Shape;2314;p43">
            <a:extLst>
              <a:ext uri="{FF2B5EF4-FFF2-40B4-BE49-F238E27FC236}">
                <a16:creationId xmlns:a16="http://schemas.microsoft.com/office/drawing/2014/main" id="{54BE2D3C-BE0F-446A-98C8-5F99E499F94C}"/>
              </a:ext>
            </a:extLst>
          </p:cNvPr>
          <p:cNvGrpSpPr/>
          <p:nvPr/>
        </p:nvGrpSpPr>
        <p:grpSpPr>
          <a:xfrm>
            <a:off x="8070738" y="4155315"/>
            <a:ext cx="720000" cy="720000"/>
            <a:chOff x="6293934" y="1010648"/>
            <a:chExt cx="1245900" cy="1245900"/>
          </a:xfrm>
        </p:grpSpPr>
        <p:sp>
          <p:nvSpPr>
            <p:cNvPr id="271" name="Google Shape;2315;p43">
              <a:extLst>
                <a:ext uri="{FF2B5EF4-FFF2-40B4-BE49-F238E27FC236}">
                  <a16:creationId xmlns:a16="http://schemas.microsoft.com/office/drawing/2014/main" id="{3816BADC-A7DA-45BB-9511-BC06456F3565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16;p43">
              <a:extLst>
                <a:ext uri="{FF2B5EF4-FFF2-40B4-BE49-F238E27FC236}">
                  <a16:creationId xmlns:a16="http://schemas.microsoft.com/office/drawing/2014/main" id="{22CE3E0A-EBF7-4F41-89B7-2CFC106DF391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3" name="Google Shape;2314;p43">
            <a:extLst>
              <a:ext uri="{FF2B5EF4-FFF2-40B4-BE49-F238E27FC236}">
                <a16:creationId xmlns:a16="http://schemas.microsoft.com/office/drawing/2014/main" id="{A09D78C5-9316-4C2B-86F5-086D9394B883}"/>
              </a:ext>
            </a:extLst>
          </p:cNvPr>
          <p:cNvGrpSpPr/>
          <p:nvPr/>
        </p:nvGrpSpPr>
        <p:grpSpPr>
          <a:xfrm>
            <a:off x="261459" y="1530521"/>
            <a:ext cx="720000" cy="720000"/>
            <a:chOff x="6293934" y="1010648"/>
            <a:chExt cx="1245900" cy="1245900"/>
          </a:xfrm>
        </p:grpSpPr>
        <p:sp>
          <p:nvSpPr>
            <p:cNvPr id="274" name="Google Shape;2315;p43">
              <a:extLst>
                <a:ext uri="{FF2B5EF4-FFF2-40B4-BE49-F238E27FC236}">
                  <a16:creationId xmlns:a16="http://schemas.microsoft.com/office/drawing/2014/main" id="{3E69281E-87D6-49FB-ADE9-F2923B3A55C4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16;p43">
              <a:extLst>
                <a:ext uri="{FF2B5EF4-FFF2-40B4-BE49-F238E27FC236}">
                  <a16:creationId xmlns:a16="http://schemas.microsoft.com/office/drawing/2014/main" id="{216F7C08-E2AF-480E-8D96-C9027BDE6B4C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3" name="Graphique 12" descr="Colonne grecque contour">
            <a:extLst>
              <a:ext uri="{FF2B5EF4-FFF2-40B4-BE49-F238E27FC236}">
                <a16:creationId xmlns:a16="http://schemas.microsoft.com/office/drawing/2014/main" id="{124AEA05-6422-41B1-A342-152175CC0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6436" y="237111"/>
            <a:ext cx="502855" cy="579525"/>
          </a:xfrm>
          <a:prstGeom prst="rect">
            <a:avLst/>
          </a:prstGeom>
        </p:spPr>
      </p:pic>
      <p:pic>
        <p:nvPicPr>
          <p:cNvPr id="15" name="Graphique 14" descr="Faire défiler contour">
            <a:extLst>
              <a:ext uri="{FF2B5EF4-FFF2-40B4-BE49-F238E27FC236}">
                <a16:creationId xmlns:a16="http://schemas.microsoft.com/office/drawing/2014/main" id="{81908F48-83C2-4FD3-BF65-4D9281773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2825" y="3940834"/>
            <a:ext cx="512343" cy="512343"/>
          </a:xfrm>
          <a:prstGeom prst="rect">
            <a:avLst/>
          </a:prstGeom>
        </p:spPr>
      </p:pic>
      <p:pic>
        <p:nvPicPr>
          <p:cNvPr id="17" name="Graphique 16" descr="Globe contour">
            <a:extLst>
              <a:ext uri="{FF2B5EF4-FFF2-40B4-BE49-F238E27FC236}">
                <a16:creationId xmlns:a16="http://schemas.microsoft.com/office/drawing/2014/main" id="{1D5ECD45-FC72-4ACD-965A-C980E0200D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5804" y="3674962"/>
            <a:ext cx="474489" cy="474489"/>
          </a:xfrm>
          <a:prstGeom prst="rect">
            <a:avLst/>
          </a:prstGeom>
        </p:spPr>
      </p:pic>
      <p:pic>
        <p:nvPicPr>
          <p:cNvPr id="21" name="Graphique 20" descr="Pièces contour">
            <a:extLst>
              <a:ext uri="{FF2B5EF4-FFF2-40B4-BE49-F238E27FC236}">
                <a16:creationId xmlns:a16="http://schemas.microsoft.com/office/drawing/2014/main" id="{F1B67C61-5ED0-434C-9C78-B86E739F11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3361" y="714918"/>
            <a:ext cx="504000" cy="504000"/>
          </a:xfrm>
          <a:prstGeom prst="rect">
            <a:avLst/>
          </a:prstGeom>
        </p:spPr>
      </p:pic>
      <p:pic>
        <p:nvPicPr>
          <p:cNvPr id="23" name="Graphique 22" descr="Balance de la justice contour">
            <a:extLst>
              <a:ext uri="{FF2B5EF4-FFF2-40B4-BE49-F238E27FC236}">
                <a16:creationId xmlns:a16="http://schemas.microsoft.com/office/drawing/2014/main" id="{10C29144-4FE8-4E0E-A3CB-F034902897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4436" y="1449407"/>
            <a:ext cx="504000" cy="504000"/>
          </a:xfrm>
          <a:prstGeom prst="rect">
            <a:avLst/>
          </a:prstGeom>
        </p:spPr>
      </p:pic>
      <p:pic>
        <p:nvPicPr>
          <p:cNvPr id="27" name="Graphique 26" descr="Production contour">
            <a:extLst>
              <a:ext uri="{FF2B5EF4-FFF2-40B4-BE49-F238E27FC236}">
                <a16:creationId xmlns:a16="http://schemas.microsoft.com/office/drawing/2014/main" id="{BCD27C8E-1295-4478-8D31-F1A5E3BE6E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9790" y="1650698"/>
            <a:ext cx="468000" cy="468000"/>
          </a:xfrm>
          <a:prstGeom prst="rect">
            <a:avLst/>
          </a:prstGeom>
        </p:spPr>
      </p:pic>
      <p:pic>
        <p:nvPicPr>
          <p:cNvPr id="29" name="Graphique 28" descr="Éoliennes contour">
            <a:extLst>
              <a:ext uri="{FF2B5EF4-FFF2-40B4-BE49-F238E27FC236}">
                <a16:creationId xmlns:a16="http://schemas.microsoft.com/office/drawing/2014/main" id="{A8B2294C-4699-4156-A133-E5BF674D63F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78738" y="4321023"/>
            <a:ext cx="468000" cy="46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0D1102-CA45-4BD7-9DEF-7B210183C6A1}"/>
              </a:ext>
            </a:extLst>
          </p:cNvPr>
          <p:cNvSpPr/>
          <p:nvPr/>
        </p:nvSpPr>
        <p:spPr>
          <a:xfrm>
            <a:off x="8824879" y="2151538"/>
            <a:ext cx="45719" cy="114274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6" name="Organigramme : Terminateur 55">
            <a:extLst>
              <a:ext uri="{FF2B5EF4-FFF2-40B4-BE49-F238E27FC236}">
                <a16:creationId xmlns:a16="http://schemas.microsoft.com/office/drawing/2014/main" id="{67F55680-70B3-4412-8C05-9E9A54B86B2F}"/>
              </a:ext>
            </a:extLst>
          </p:cNvPr>
          <p:cNvSpPr/>
          <p:nvPr/>
        </p:nvSpPr>
        <p:spPr>
          <a:xfrm>
            <a:off x="8739349" y="4777474"/>
            <a:ext cx="479944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Fjalla One" panose="020B0604020202020204" charset="0"/>
              </a:rPr>
              <a:t>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245BE5-5737-40E0-BDCE-BF85AA12316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629" r="2110"/>
          <a:stretch/>
        </p:blipFill>
        <p:spPr>
          <a:xfrm>
            <a:off x="0" y="19070"/>
            <a:ext cx="9122416" cy="5457729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39B8AD-384F-42C8-9200-3ADFBF6280FE}"/>
              </a:ext>
            </a:extLst>
          </p:cNvPr>
          <p:cNvSpPr txBox="1"/>
          <p:nvPr/>
        </p:nvSpPr>
        <p:spPr>
          <a:xfrm>
            <a:off x="2673225" y="3340462"/>
            <a:ext cx="1133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D3CB06-3AD3-4D8B-94F2-75623EE42965}"/>
              </a:ext>
            </a:extLst>
          </p:cNvPr>
          <p:cNvSpPr txBox="1"/>
          <p:nvPr/>
        </p:nvSpPr>
        <p:spPr>
          <a:xfrm>
            <a:off x="1032577" y="4058479"/>
            <a:ext cx="189879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Fjalla One" panose="020B0604020202020204" charset="0"/>
              </a:rPr>
              <a:t>Sans l’ombre d’un doute?</a:t>
            </a:r>
            <a:endParaRPr lang="fr-BE" sz="2000" b="1" dirty="0">
              <a:solidFill>
                <a:schemeClr val="tx1"/>
              </a:solidFill>
              <a:latin typeface="Fjalla One" panose="020B060402020202020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FA95C8-727B-4A6D-9BBD-18155B94A36A}"/>
              </a:ext>
            </a:extLst>
          </p:cNvPr>
          <p:cNvSpPr txBox="1"/>
          <p:nvPr/>
        </p:nvSpPr>
        <p:spPr>
          <a:xfrm>
            <a:off x="6812035" y="558293"/>
            <a:ext cx="145984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/>
                </a:solidFill>
                <a:latin typeface="Fjalla One" panose="020B0604020202020204" charset="0"/>
              </a:rPr>
              <a:t>Genre et référentiel</a:t>
            </a:r>
            <a:endParaRPr lang="fr-BE" sz="2000" b="1" dirty="0">
              <a:solidFill>
                <a:schemeClr val="tx1"/>
              </a:solidFill>
              <a:latin typeface="Fjalla One" panose="020B0604020202020204" charset="0"/>
            </a:endParaRPr>
          </a:p>
        </p:txBody>
      </p:sp>
      <p:pic>
        <p:nvPicPr>
          <p:cNvPr id="1030" name="Picture 6" descr="Coloriage sorcière sur balai - Coloriages Gratuits à Imprimer - Dessin 19722">
            <a:extLst>
              <a:ext uri="{FF2B5EF4-FFF2-40B4-BE49-F238E27FC236}">
                <a16:creationId xmlns:a16="http://schemas.microsoft.com/office/drawing/2014/main" id="{C2A930D0-061D-4D6F-ABAA-D1282E84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74" y="576408"/>
            <a:ext cx="710333" cy="6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3748835-66B8-4BB3-A83A-2F9802C0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2" y="4072759"/>
            <a:ext cx="679326" cy="67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3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51"/>
          <p:cNvSpPr/>
          <p:nvPr/>
        </p:nvSpPr>
        <p:spPr>
          <a:xfrm>
            <a:off x="1839950" y="1438635"/>
            <a:ext cx="5183250" cy="3486569"/>
          </a:xfrm>
          <a:custGeom>
            <a:avLst/>
            <a:gdLst/>
            <a:ahLst/>
            <a:cxnLst/>
            <a:rect l="l" t="t" r="r" b="b"/>
            <a:pathLst>
              <a:path w="274101" h="184377" extrusionOk="0">
                <a:moveTo>
                  <a:pt x="136337" y="1"/>
                </a:moveTo>
                <a:cubicBezTo>
                  <a:pt x="108563" y="1"/>
                  <a:pt x="91709" y="26310"/>
                  <a:pt x="78045" y="41336"/>
                </a:cubicBezTo>
                <a:cubicBezTo>
                  <a:pt x="62518" y="58454"/>
                  <a:pt x="45178" y="46845"/>
                  <a:pt x="22479" y="65183"/>
                </a:cubicBezTo>
                <a:cubicBezTo>
                  <a:pt x="0" y="83335"/>
                  <a:pt x="19077" y="165447"/>
                  <a:pt x="35677" y="184376"/>
                </a:cubicBezTo>
                <a:lnTo>
                  <a:pt x="253434" y="184376"/>
                </a:lnTo>
                <a:cubicBezTo>
                  <a:pt x="255208" y="177574"/>
                  <a:pt x="261124" y="154837"/>
                  <a:pt x="265116" y="131804"/>
                </a:cubicBezTo>
                <a:cubicBezTo>
                  <a:pt x="269923" y="104298"/>
                  <a:pt x="274100" y="66403"/>
                  <a:pt x="254987" y="50505"/>
                </a:cubicBezTo>
                <a:cubicBezTo>
                  <a:pt x="249034" y="45561"/>
                  <a:pt x="242499" y="43992"/>
                  <a:pt x="235926" y="43992"/>
                </a:cubicBezTo>
                <a:cubicBezTo>
                  <a:pt x="230211" y="43992"/>
                  <a:pt x="224467" y="45178"/>
                  <a:pt x="219051" y="46365"/>
                </a:cubicBezTo>
                <a:cubicBezTo>
                  <a:pt x="213642" y="47537"/>
                  <a:pt x="208543" y="48726"/>
                  <a:pt x="204134" y="48726"/>
                </a:cubicBezTo>
                <a:cubicBezTo>
                  <a:pt x="201733" y="48726"/>
                  <a:pt x="199538" y="48373"/>
                  <a:pt x="197608" y="47474"/>
                </a:cubicBezTo>
                <a:cubicBezTo>
                  <a:pt x="184447" y="41336"/>
                  <a:pt x="183855" y="10799"/>
                  <a:pt x="148585" y="1630"/>
                </a:cubicBezTo>
                <a:cubicBezTo>
                  <a:pt x="144277" y="510"/>
                  <a:pt x="140202" y="1"/>
                  <a:pt x="136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51"/>
          <p:cNvSpPr txBox="1">
            <a:spLocks noGrp="1"/>
          </p:cNvSpPr>
          <p:nvPr>
            <p:ph type="subTitle" idx="3"/>
          </p:nvPr>
        </p:nvSpPr>
        <p:spPr>
          <a:xfrm>
            <a:off x="488441" y="2391235"/>
            <a:ext cx="1848768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Emmanuel </a:t>
            </a:r>
            <a:r>
              <a:rPr lang="en" b="1" dirty="0">
                <a:solidFill>
                  <a:schemeClr val="accent5"/>
                </a:solidFill>
              </a:rPr>
              <a:t>Siquet</a:t>
            </a:r>
            <a:endParaRPr b="1" dirty="0">
              <a:solidFill>
                <a:schemeClr val="accent5"/>
              </a:solidFill>
            </a:endParaRPr>
          </a:p>
        </p:txBody>
      </p:sp>
      <p:sp>
        <p:nvSpPr>
          <p:cNvPr id="2936" name="Google Shape;2936;p51"/>
          <p:cNvSpPr txBox="1">
            <a:spLocks noGrp="1"/>
          </p:cNvSpPr>
          <p:nvPr>
            <p:ph type="subTitle" idx="6"/>
          </p:nvPr>
        </p:nvSpPr>
        <p:spPr>
          <a:xfrm>
            <a:off x="792168" y="2591008"/>
            <a:ext cx="1241314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Haute Ecole Libre Mosane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4" name="Image 2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7B9244-D38E-4A8F-B311-F8CDBB44F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" y="99229"/>
            <a:ext cx="1191728" cy="459381"/>
          </a:xfrm>
          <a:prstGeom prst="rect">
            <a:avLst/>
          </a:prstGeom>
        </p:spPr>
      </p:pic>
      <p:pic>
        <p:nvPicPr>
          <p:cNvPr id="3074" name="Picture 2" descr="Pacte pour un Enseignement d'excellence - POUR BIEN COMPRENDRE LES ENJEUX  DU PACTE D'EXCELLENCE | Facebook">
            <a:extLst>
              <a:ext uri="{FF2B5EF4-FFF2-40B4-BE49-F238E27FC236}">
                <a16:creationId xmlns:a16="http://schemas.microsoft.com/office/drawing/2014/main" id="{8FFF8DFF-0425-4360-B38D-4FB7C7467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7" b="33307"/>
          <a:stretch/>
        </p:blipFill>
        <p:spPr bwMode="auto">
          <a:xfrm>
            <a:off x="97577" y="618445"/>
            <a:ext cx="1207650" cy="3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nseignement.be - Magazine PROF n°47">
            <a:extLst>
              <a:ext uri="{FF2B5EF4-FFF2-40B4-BE49-F238E27FC236}">
                <a16:creationId xmlns:a16="http://schemas.microsoft.com/office/drawing/2014/main" id="{E42CE7F4-0909-46AC-8C1B-95E96CED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" y="1028322"/>
            <a:ext cx="1220084" cy="3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texte, jouet, graphiques vectoriels&#10;&#10;Description générée automatiquement">
            <a:extLst>
              <a:ext uri="{FF2B5EF4-FFF2-40B4-BE49-F238E27FC236}">
                <a16:creationId xmlns:a16="http://schemas.microsoft.com/office/drawing/2014/main" id="{D3FEB7DA-0547-46D2-9297-E84DF6667F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510" b="19809"/>
          <a:stretch/>
        </p:blipFill>
        <p:spPr>
          <a:xfrm>
            <a:off x="1953707" y="2036811"/>
            <a:ext cx="5143500" cy="3069659"/>
          </a:xfrm>
          <a:prstGeom prst="rect">
            <a:avLst/>
          </a:prstGeom>
        </p:spPr>
      </p:pic>
      <p:sp>
        <p:nvSpPr>
          <p:cNvPr id="238" name="Google Shape;2933;p51">
            <a:extLst>
              <a:ext uri="{FF2B5EF4-FFF2-40B4-BE49-F238E27FC236}">
                <a16:creationId xmlns:a16="http://schemas.microsoft.com/office/drawing/2014/main" id="{09BD4BE3-1FFF-4F23-9C87-72D6C0D48D68}"/>
              </a:ext>
            </a:extLst>
          </p:cNvPr>
          <p:cNvSpPr txBox="1">
            <a:spLocks/>
          </p:cNvSpPr>
          <p:nvPr/>
        </p:nvSpPr>
        <p:spPr>
          <a:xfrm>
            <a:off x="7023200" y="2972587"/>
            <a:ext cx="189535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Sarah </a:t>
            </a:r>
            <a:r>
              <a:rPr lang="fr-BE" b="1" dirty="0">
                <a:solidFill>
                  <a:schemeClr val="accent5"/>
                </a:solidFill>
              </a:rPr>
              <a:t>Descamps</a:t>
            </a:r>
          </a:p>
        </p:txBody>
      </p:sp>
      <p:sp>
        <p:nvSpPr>
          <p:cNvPr id="239" name="Google Shape;2933;p51">
            <a:extLst>
              <a:ext uri="{FF2B5EF4-FFF2-40B4-BE49-F238E27FC236}">
                <a16:creationId xmlns:a16="http://schemas.microsoft.com/office/drawing/2014/main" id="{DD8314AF-D5BE-4262-A9FD-44DFB820B484}"/>
              </a:ext>
            </a:extLst>
          </p:cNvPr>
          <p:cNvSpPr txBox="1">
            <a:spLocks/>
          </p:cNvSpPr>
          <p:nvPr/>
        </p:nvSpPr>
        <p:spPr>
          <a:xfrm>
            <a:off x="1337886" y="1424817"/>
            <a:ext cx="2081903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Christophe </a:t>
            </a:r>
            <a:r>
              <a:rPr lang="fr-BE" b="1" dirty="0" err="1">
                <a:solidFill>
                  <a:schemeClr val="accent5"/>
                </a:solidFill>
              </a:rPr>
              <a:t>Jambers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0" name="Google Shape;2933;p51">
            <a:extLst>
              <a:ext uri="{FF2B5EF4-FFF2-40B4-BE49-F238E27FC236}">
                <a16:creationId xmlns:a16="http://schemas.microsoft.com/office/drawing/2014/main" id="{709FAA0D-7CA4-4CC2-BA5F-050C2C575004}"/>
              </a:ext>
            </a:extLst>
          </p:cNvPr>
          <p:cNvSpPr txBox="1">
            <a:spLocks/>
          </p:cNvSpPr>
          <p:nvPr/>
        </p:nvSpPr>
        <p:spPr>
          <a:xfrm>
            <a:off x="3082289" y="588130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Pascale </a:t>
            </a:r>
            <a:r>
              <a:rPr lang="fr-BE" b="1" dirty="0" err="1">
                <a:solidFill>
                  <a:schemeClr val="accent5"/>
                </a:solidFill>
              </a:rPr>
              <a:t>Kaison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1" name="Google Shape;2933;p51">
            <a:extLst>
              <a:ext uri="{FF2B5EF4-FFF2-40B4-BE49-F238E27FC236}">
                <a16:creationId xmlns:a16="http://schemas.microsoft.com/office/drawing/2014/main" id="{6C115BFB-3337-46E3-8DF0-E7D9A7311451}"/>
              </a:ext>
            </a:extLst>
          </p:cNvPr>
          <p:cNvSpPr txBox="1">
            <a:spLocks/>
          </p:cNvSpPr>
          <p:nvPr/>
        </p:nvSpPr>
        <p:spPr>
          <a:xfrm>
            <a:off x="4910871" y="929212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Sophie </a:t>
            </a:r>
            <a:r>
              <a:rPr lang="fr-BE" b="1" dirty="0">
                <a:solidFill>
                  <a:schemeClr val="accent5"/>
                </a:solidFill>
              </a:rPr>
              <a:t>André</a:t>
            </a:r>
          </a:p>
        </p:txBody>
      </p:sp>
      <p:sp>
        <p:nvSpPr>
          <p:cNvPr id="242" name="Google Shape;2933;p51">
            <a:extLst>
              <a:ext uri="{FF2B5EF4-FFF2-40B4-BE49-F238E27FC236}">
                <a16:creationId xmlns:a16="http://schemas.microsoft.com/office/drawing/2014/main" id="{5620D321-BE50-4126-B929-92BE9974192F}"/>
              </a:ext>
            </a:extLst>
          </p:cNvPr>
          <p:cNvSpPr txBox="1">
            <a:spLocks/>
          </p:cNvSpPr>
          <p:nvPr/>
        </p:nvSpPr>
        <p:spPr>
          <a:xfrm>
            <a:off x="6012704" y="1473145"/>
            <a:ext cx="154521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BE" dirty="0">
                <a:solidFill>
                  <a:schemeClr val="accent5"/>
                </a:solidFill>
              </a:rPr>
              <a:t>Julie </a:t>
            </a:r>
            <a:r>
              <a:rPr lang="fr-BE" b="1" dirty="0" err="1">
                <a:solidFill>
                  <a:schemeClr val="accent5"/>
                </a:solidFill>
              </a:rPr>
              <a:t>Halleux</a:t>
            </a:r>
            <a:endParaRPr lang="fr-BE" b="1" dirty="0">
              <a:solidFill>
                <a:schemeClr val="accent5"/>
              </a:solidFill>
            </a:endParaRPr>
          </a:p>
        </p:txBody>
      </p:sp>
      <p:sp>
        <p:nvSpPr>
          <p:cNvPr id="243" name="Google Shape;2933;p51">
            <a:extLst>
              <a:ext uri="{FF2B5EF4-FFF2-40B4-BE49-F238E27FC236}">
                <a16:creationId xmlns:a16="http://schemas.microsoft.com/office/drawing/2014/main" id="{C94D8D63-92AA-406C-A227-224B0238F84E}"/>
              </a:ext>
            </a:extLst>
          </p:cNvPr>
          <p:cNvSpPr txBox="1">
            <a:spLocks/>
          </p:cNvSpPr>
          <p:nvPr/>
        </p:nvSpPr>
        <p:spPr>
          <a:xfrm>
            <a:off x="6776493" y="2180408"/>
            <a:ext cx="1870245" cy="339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fr-FR" b="1" dirty="0">
                <a:solidFill>
                  <a:schemeClr val="accent5"/>
                </a:solidFill>
              </a:rPr>
              <a:t>C</a:t>
            </a:r>
            <a:r>
              <a:rPr lang="fr-BE" b="1" dirty="0" err="1">
                <a:solidFill>
                  <a:schemeClr val="accent5"/>
                </a:solidFill>
              </a:rPr>
              <a:t>atherine</a:t>
            </a:r>
            <a:r>
              <a:rPr lang="fr-BE" b="1" dirty="0">
                <a:solidFill>
                  <a:schemeClr val="accent5"/>
                </a:solidFill>
              </a:rPr>
              <a:t> Stevens</a:t>
            </a:r>
          </a:p>
        </p:txBody>
      </p:sp>
      <p:sp>
        <p:nvSpPr>
          <p:cNvPr id="244" name="Google Shape;2936;p51">
            <a:extLst>
              <a:ext uri="{FF2B5EF4-FFF2-40B4-BE49-F238E27FC236}">
                <a16:creationId xmlns:a16="http://schemas.microsoft.com/office/drawing/2014/main" id="{23863FC8-EF4C-439A-A5C5-4076F82DD1B9}"/>
              </a:ext>
            </a:extLst>
          </p:cNvPr>
          <p:cNvSpPr txBox="1">
            <a:spLocks/>
          </p:cNvSpPr>
          <p:nvPr/>
        </p:nvSpPr>
        <p:spPr>
          <a:xfrm>
            <a:off x="1232491" y="1663037"/>
            <a:ext cx="2275631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Galilée</a:t>
            </a:r>
          </a:p>
        </p:txBody>
      </p:sp>
      <p:sp>
        <p:nvSpPr>
          <p:cNvPr id="245" name="Google Shape;2936;p51">
            <a:extLst>
              <a:ext uri="{FF2B5EF4-FFF2-40B4-BE49-F238E27FC236}">
                <a16:creationId xmlns:a16="http://schemas.microsoft.com/office/drawing/2014/main" id="{CF246212-AE18-4D2A-994D-56633454B3FA}"/>
              </a:ext>
            </a:extLst>
          </p:cNvPr>
          <p:cNvSpPr txBox="1">
            <a:spLocks/>
          </p:cNvSpPr>
          <p:nvPr/>
        </p:nvSpPr>
        <p:spPr>
          <a:xfrm>
            <a:off x="5566606" y="1697226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Charlemagne</a:t>
            </a:r>
          </a:p>
        </p:txBody>
      </p:sp>
      <p:sp>
        <p:nvSpPr>
          <p:cNvPr id="246" name="Google Shape;2936;p51">
            <a:extLst>
              <a:ext uri="{FF2B5EF4-FFF2-40B4-BE49-F238E27FC236}">
                <a16:creationId xmlns:a16="http://schemas.microsoft.com/office/drawing/2014/main" id="{63B39725-5F43-4E00-9DE4-3E22A98517E7}"/>
              </a:ext>
            </a:extLst>
          </p:cNvPr>
          <p:cNvSpPr txBox="1">
            <a:spLocks/>
          </p:cNvSpPr>
          <p:nvPr/>
        </p:nvSpPr>
        <p:spPr>
          <a:xfrm>
            <a:off x="6622362" y="2475711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Haute Ecole Libre Mosane</a:t>
            </a:r>
          </a:p>
        </p:txBody>
      </p:sp>
      <p:sp>
        <p:nvSpPr>
          <p:cNvPr id="247" name="Google Shape;2936;p51">
            <a:extLst>
              <a:ext uri="{FF2B5EF4-FFF2-40B4-BE49-F238E27FC236}">
                <a16:creationId xmlns:a16="http://schemas.microsoft.com/office/drawing/2014/main" id="{0F1BE59A-6F84-49F7-94E3-60D2B3500784}"/>
              </a:ext>
            </a:extLst>
          </p:cNvPr>
          <p:cNvSpPr txBox="1">
            <a:spLocks/>
          </p:cNvSpPr>
          <p:nvPr/>
        </p:nvSpPr>
        <p:spPr>
          <a:xfrm>
            <a:off x="2611542" y="819426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FR" dirty="0"/>
              <a:t>H</a:t>
            </a:r>
            <a:r>
              <a:rPr lang="fr-BE" dirty="0" err="1"/>
              <a:t>aute</a:t>
            </a:r>
            <a:r>
              <a:rPr lang="fr-BE" dirty="0"/>
              <a:t> Ecole </a:t>
            </a:r>
            <a:r>
              <a:rPr lang="fr-BE"/>
              <a:t>Libre Mosane</a:t>
            </a:r>
            <a:endParaRPr lang="fr-BE" dirty="0"/>
          </a:p>
        </p:txBody>
      </p:sp>
      <p:sp>
        <p:nvSpPr>
          <p:cNvPr id="248" name="Google Shape;2936;p51">
            <a:extLst>
              <a:ext uri="{FF2B5EF4-FFF2-40B4-BE49-F238E27FC236}">
                <a16:creationId xmlns:a16="http://schemas.microsoft.com/office/drawing/2014/main" id="{A64269BB-6714-4B69-8363-19140841BFB3}"/>
              </a:ext>
            </a:extLst>
          </p:cNvPr>
          <p:cNvSpPr txBox="1">
            <a:spLocks/>
          </p:cNvSpPr>
          <p:nvPr/>
        </p:nvSpPr>
        <p:spPr>
          <a:xfrm>
            <a:off x="4444907" y="1143205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FR" dirty="0"/>
              <a:t>H</a:t>
            </a:r>
            <a:r>
              <a:rPr lang="fr-BE" dirty="0" err="1"/>
              <a:t>aute</a:t>
            </a:r>
            <a:r>
              <a:rPr lang="fr-BE" dirty="0"/>
              <a:t> Ecole Libre Mosane</a:t>
            </a:r>
          </a:p>
        </p:txBody>
      </p:sp>
      <p:sp>
        <p:nvSpPr>
          <p:cNvPr id="249" name="Google Shape;2936;p51">
            <a:extLst>
              <a:ext uri="{FF2B5EF4-FFF2-40B4-BE49-F238E27FC236}">
                <a16:creationId xmlns:a16="http://schemas.microsoft.com/office/drawing/2014/main" id="{00B77904-7513-48E3-BF14-2A9ED4416A89}"/>
              </a:ext>
            </a:extLst>
          </p:cNvPr>
          <p:cNvSpPr txBox="1">
            <a:spLocks/>
          </p:cNvSpPr>
          <p:nvPr/>
        </p:nvSpPr>
        <p:spPr>
          <a:xfrm>
            <a:off x="6647029" y="3181060"/>
            <a:ext cx="2578293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fr-BE" dirty="0"/>
              <a:t>Université de Mons</a:t>
            </a:r>
          </a:p>
        </p:txBody>
      </p:sp>
      <p:grpSp>
        <p:nvGrpSpPr>
          <p:cNvPr id="250" name="Google Shape;2314;p43">
            <a:extLst>
              <a:ext uri="{FF2B5EF4-FFF2-40B4-BE49-F238E27FC236}">
                <a16:creationId xmlns:a16="http://schemas.microsoft.com/office/drawing/2014/main" id="{EEE31881-CA98-4FE0-84BA-032999A3415C}"/>
              </a:ext>
            </a:extLst>
          </p:cNvPr>
          <p:cNvGrpSpPr/>
          <p:nvPr/>
        </p:nvGrpSpPr>
        <p:grpSpPr>
          <a:xfrm>
            <a:off x="1307999" y="3823128"/>
            <a:ext cx="720000" cy="720000"/>
            <a:chOff x="6293934" y="1010648"/>
            <a:chExt cx="1245900" cy="1245900"/>
          </a:xfrm>
        </p:grpSpPr>
        <p:sp>
          <p:nvSpPr>
            <p:cNvPr id="251" name="Google Shape;2315;p43">
              <a:extLst>
                <a:ext uri="{FF2B5EF4-FFF2-40B4-BE49-F238E27FC236}">
                  <a16:creationId xmlns:a16="http://schemas.microsoft.com/office/drawing/2014/main" id="{F877591F-9E2B-4A08-9921-F5746F521CFF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16;p43">
              <a:extLst>
                <a:ext uri="{FF2B5EF4-FFF2-40B4-BE49-F238E27FC236}">
                  <a16:creationId xmlns:a16="http://schemas.microsoft.com/office/drawing/2014/main" id="{9959F7DB-60FA-44D7-8161-EE3438432A64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314;p43">
            <a:extLst>
              <a:ext uri="{FF2B5EF4-FFF2-40B4-BE49-F238E27FC236}">
                <a16:creationId xmlns:a16="http://schemas.microsoft.com/office/drawing/2014/main" id="{BECA9C0F-E75D-4634-B07B-92235366CC93}"/>
              </a:ext>
            </a:extLst>
          </p:cNvPr>
          <p:cNvGrpSpPr/>
          <p:nvPr/>
        </p:nvGrpSpPr>
        <p:grpSpPr>
          <a:xfrm>
            <a:off x="6785313" y="599798"/>
            <a:ext cx="720000" cy="720000"/>
            <a:chOff x="6293934" y="1010648"/>
            <a:chExt cx="1245900" cy="1245900"/>
          </a:xfrm>
        </p:grpSpPr>
        <p:sp>
          <p:nvSpPr>
            <p:cNvPr id="259" name="Google Shape;2315;p43">
              <a:extLst>
                <a:ext uri="{FF2B5EF4-FFF2-40B4-BE49-F238E27FC236}">
                  <a16:creationId xmlns:a16="http://schemas.microsoft.com/office/drawing/2014/main" id="{0FCC3FA2-EC3D-48D7-B327-96195D8908F7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16;p43">
              <a:extLst>
                <a:ext uri="{FF2B5EF4-FFF2-40B4-BE49-F238E27FC236}">
                  <a16:creationId xmlns:a16="http://schemas.microsoft.com/office/drawing/2014/main" id="{E73E8E94-D9BB-4EBA-A7B6-8A7784CB123D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314;p43">
            <a:extLst>
              <a:ext uri="{FF2B5EF4-FFF2-40B4-BE49-F238E27FC236}">
                <a16:creationId xmlns:a16="http://schemas.microsoft.com/office/drawing/2014/main" id="{53E6B5D8-28CE-4EE7-83E2-A9BE20A12670}"/>
              </a:ext>
            </a:extLst>
          </p:cNvPr>
          <p:cNvGrpSpPr/>
          <p:nvPr/>
        </p:nvGrpSpPr>
        <p:grpSpPr>
          <a:xfrm>
            <a:off x="6584050" y="3552724"/>
            <a:ext cx="720000" cy="720000"/>
            <a:chOff x="6293934" y="1010648"/>
            <a:chExt cx="1245900" cy="1245900"/>
          </a:xfrm>
        </p:grpSpPr>
        <p:sp>
          <p:nvSpPr>
            <p:cNvPr id="262" name="Google Shape;2315;p43">
              <a:extLst>
                <a:ext uri="{FF2B5EF4-FFF2-40B4-BE49-F238E27FC236}">
                  <a16:creationId xmlns:a16="http://schemas.microsoft.com/office/drawing/2014/main" id="{DEDBF47F-07A8-4D24-AA26-CCD26C37175C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16;p43">
              <a:extLst>
                <a:ext uri="{FF2B5EF4-FFF2-40B4-BE49-F238E27FC236}">
                  <a16:creationId xmlns:a16="http://schemas.microsoft.com/office/drawing/2014/main" id="{087CBBA4-5C1F-46AE-A3AB-C244F18E7170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4" name="Google Shape;2314;p43">
            <a:extLst>
              <a:ext uri="{FF2B5EF4-FFF2-40B4-BE49-F238E27FC236}">
                <a16:creationId xmlns:a16="http://schemas.microsoft.com/office/drawing/2014/main" id="{22C885C6-8E3C-4CDB-B391-8BCBECBFA649}"/>
              </a:ext>
            </a:extLst>
          </p:cNvPr>
          <p:cNvGrpSpPr/>
          <p:nvPr/>
        </p:nvGrpSpPr>
        <p:grpSpPr>
          <a:xfrm>
            <a:off x="3497528" y="1356932"/>
            <a:ext cx="720000" cy="720000"/>
            <a:chOff x="6293934" y="1010648"/>
            <a:chExt cx="1245900" cy="1245900"/>
          </a:xfrm>
        </p:grpSpPr>
        <p:sp>
          <p:nvSpPr>
            <p:cNvPr id="265" name="Google Shape;2315;p43">
              <a:extLst>
                <a:ext uri="{FF2B5EF4-FFF2-40B4-BE49-F238E27FC236}">
                  <a16:creationId xmlns:a16="http://schemas.microsoft.com/office/drawing/2014/main" id="{1104DF5D-AFDD-4B53-92B4-F4287EDDB9D5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16;p43">
              <a:extLst>
                <a:ext uri="{FF2B5EF4-FFF2-40B4-BE49-F238E27FC236}">
                  <a16:creationId xmlns:a16="http://schemas.microsoft.com/office/drawing/2014/main" id="{E581E4AD-50D1-4420-A530-D76BA8621F22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314;p43">
            <a:extLst>
              <a:ext uri="{FF2B5EF4-FFF2-40B4-BE49-F238E27FC236}">
                <a16:creationId xmlns:a16="http://schemas.microsoft.com/office/drawing/2014/main" id="{406CF533-5273-4856-977D-081293289428}"/>
              </a:ext>
            </a:extLst>
          </p:cNvPr>
          <p:cNvGrpSpPr/>
          <p:nvPr/>
        </p:nvGrpSpPr>
        <p:grpSpPr>
          <a:xfrm>
            <a:off x="2010306" y="121615"/>
            <a:ext cx="720000" cy="720000"/>
            <a:chOff x="6293934" y="1010648"/>
            <a:chExt cx="1245900" cy="1245900"/>
          </a:xfrm>
        </p:grpSpPr>
        <p:sp>
          <p:nvSpPr>
            <p:cNvPr id="268" name="Google Shape;2315;p43">
              <a:extLst>
                <a:ext uri="{FF2B5EF4-FFF2-40B4-BE49-F238E27FC236}">
                  <a16:creationId xmlns:a16="http://schemas.microsoft.com/office/drawing/2014/main" id="{E3D9FE32-22CF-4CF5-A0FB-62042ABC2D31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16;p43">
              <a:extLst>
                <a:ext uri="{FF2B5EF4-FFF2-40B4-BE49-F238E27FC236}">
                  <a16:creationId xmlns:a16="http://schemas.microsoft.com/office/drawing/2014/main" id="{DB0C0BA4-0B93-495D-8843-B4D8B3BF45B2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0" name="Google Shape;2314;p43">
            <a:extLst>
              <a:ext uri="{FF2B5EF4-FFF2-40B4-BE49-F238E27FC236}">
                <a16:creationId xmlns:a16="http://schemas.microsoft.com/office/drawing/2014/main" id="{54BE2D3C-BE0F-446A-98C8-5F99E499F94C}"/>
              </a:ext>
            </a:extLst>
          </p:cNvPr>
          <p:cNvGrpSpPr/>
          <p:nvPr/>
        </p:nvGrpSpPr>
        <p:grpSpPr>
          <a:xfrm>
            <a:off x="8070738" y="4155315"/>
            <a:ext cx="720000" cy="720000"/>
            <a:chOff x="6293934" y="1010648"/>
            <a:chExt cx="1245900" cy="1245900"/>
          </a:xfrm>
        </p:grpSpPr>
        <p:sp>
          <p:nvSpPr>
            <p:cNvPr id="271" name="Google Shape;2315;p43">
              <a:extLst>
                <a:ext uri="{FF2B5EF4-FFF2-40B4-BE49-F238E27FC236}">
                  <a16:creationId xmlns:a16="http://schemas.microsoft.com/office/drawing/2014/main" id="{3816BADC-A7DA-45BB-9511-BC06456F3565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16;p43">
              <a:extLst>
                <a:ext uri="{FF2B5EF4-FFF2-40B4-BE49-F238E27FC236}">
                  <a16:creationId xmlns:a16="http://schemas.microsoft.com/office/drawing/2014/main" id="{22CE3E0A-EBF7-4F41-89B7-2CFC106DF391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3" name="Google Shape;2314;p43">
            <a:extLst>
              <a:ext uri="{FF2B5EF4-FFF2-40B4-BE49-F238E27FC236}">
                <a16:creationId xmlns:a16="http://schemas.microsoft.com/office/drawing/2014/main" id="{A09D78C5-9316-4C2B-86F5-086D9394B883}"/>
              </a:ext>
            </a:extLst>
          </p:cNvPr>
          <p:cNvGrpSpPr/>
          <p:nvPr/>
        </p:nvGrpSpPr>
        <p:grpSpPr>
          <a:xfrm>
            <a:off x="261459" y="1530521"/>
            <a:ext cx="720000" cy="720000"/>
            <a:chOff x="6293934" y="1010648"/>
            <a:chExt cx="1245900" cy="1245900"/>
          </a:xfrm>
        </p:grpSpPr>
        <p:sp>
          <p:nvSpPr>
            <p:cNvPr id="274" name="Google Shape;2315;p43">
              <a:extLst>
                <a:ext uri="{FF2B5EF4-FFF2-40B4-BE49-F238E27FC236}">
                  <a16:creationId xmlns:a16="http://schemas.microsoft.com/office/drawing/2014/main" id="{3E69281E-87D6-49FB-ADE9-F2923B3A55C4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16;p43">
              <a:extLst>
                <a:ext uri="{FF2B5EF4-FFF2-40B4-BE49-F238E27FC236}">
                  <a16:creationId xmlns:a16="http://schemas.microsoft.com/office/drawing/2014/main" id="{216F7C08-E2AF-480E-8D96-C9027BDE6B4C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3" name="Graphique 12" descr="Colonne grecque contour">
            <a:extLst>
              <a:ext uri="{FF2B5EF4-FFF2-40B4-BE49-F238E27FC236}">
                <a16:creationId xmlns:a16="http://schemas.microsoft.com/office/drawing/2014/main" id="{124AEA05-6422-41B1-A342-152175CC0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6436" y="237111"/>
            <a:ext cx="502855" cy="579525"/>
          </a:xfrm>
          <a:prstGeom prst="rect">
            <a:avLst/>
          </a:prstGeom>
        </p:spPr>
      </p:pic>
      <p:pic>
        <p:nvPicPr>
          <p:cNvPr id="15" name="Graphique 14" descr="Faire défiler contour">
            <a:extLst>
              <a:ext uri="{FF2B5EF4-FFF2-40B4-BE49-F238E27FC236}">
                <a16:creationId xmlns:a16="http://schemas.microsoft.com/office/drawing/2014/main" id="{81908F48-83C2-4FD3-BF65-4D9281773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2825" y="3940834"/>
            <a:ext cx="512343" cy="512343"/>
          </a:xfrm>
          <a:prstGeom prst="rect">
            <a:avLst/>
          </a:prstGeom>
        </p:spPr>
      </p:pic>
      <p:pic>
        <p:nvPicPr>
          <p:cNvPr id="17" name="Graphique 16" descr="Globe contour">
            <a:extLst>
              <a:ext uri="{FF2B5EF4-FFF2-40B4-BE49-F238E27FC236}">
                <a16:creationId xmlns:a16="http://schemas.microsoft.com/office/drawing/2014/main" id="{1D5ECD45-FC72-4ACD-965A-C980E0200D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15804" y="3674962"/>
            <a:ext cx="474489" cy="474489"/>
          </a:xfrm>
          <a:prstGeom prst="rect">
            <a:avLst/>
          </a:prstGeom>
        </p:spPr>
      </p:pic>
      <p:pic>
        <p:nvPicPr>
          <p:cNvPr id="21" name="Graphique 20" descr="Pièces contour">
            <a:extLst>
              <a:ext uri="{FF2B5EF4-FFF2-40B4-BE49-F238E27FC236}">
                <a16:creationId xmlns:a16="http://schemas.microsoft.com/office/drawing/2014/main" id="{F1B67C61-5ED0-434C-9C78-B86E739F11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3361" y="714918"/>
            <a:ext cx="504000" cy="504000"/>
          </a:xfrm>
          <a:prstGeom prst="rect">
            <a:avLst/>
          </a:prstGeom>
        </p:spPr>
      </p:pic>
      <p:pic>
        <p:nvPicPr>
          <p:cNvPr id="23" name="Graphique 22" descr="Balance de la justice contour">
            <a:extLst>
              <a:ext uri="{FF2B5EF4-FFF2-40B4-BE49-F238E27FC236}">
                <a16:creationId xmlns:a16="http://schemas.microsoft.com/office/drawing/2014/main" id="{10C29144-4FE8-4E0E-A3CB-F0349028970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24436" y="1449407"/>
            <a:ext cx="504000" cy="504000"/>
          </a:xfrm>
          <a:prstGeom prst="rect">
            <a:avLst/>
          </a:prstGeom>
        </p:spPr>
      </p:pic>
      <p:pic>
        <p:nvPicPr>
          <p:cNvPr id="27" name="Graphique 26" descr="Production contour">
            <a:extLst>
              <a:ext uri="{FF2B5EF4-FFF2-40B4-BE49-F238E27FC236}">
                <a16:creationId xmlns:a16="http://schemas.microsoft.com/office/drawing/2014/main" id="{BCD27C8E-1295-4478-8D31-F1A5E3BE6E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9790" y="1650698"/>
            <a:ext cx="468000" cy="468000"/>
          </a:xfrm>
          <a:prstGeom prst="rect">
            <a:avLst/>
          </a:prstGeom>
        </p:spPr>
      </p:pic>
      <p:pic>
        <p:nvPicPr>
          <p:cNvPr id="29" name="Graphique 28" descr="Éoliennes contour">
            <a:extLst>
              <a:ext uri="{FF2B5EF4-FFF2-40B4-BE49-F238E27FC236}">
                <a16:creationId xmlns:a16="http://schemas.microsoft.com/office/drawing/2014/main" id="{A8B2294C-4699-4156-A133-E5BF674D63F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78738" y="4321023"/>
            <a:ext cx="468000" cy="468000"/>
          </a:xfrm>
          <a:prstGeom prst="rect">
            <a:avLst/>
          </a:prstGeom>
        </p:spPr>
      </p:pic>
      <p:sp>
        <p:nvSpPr>
          <p:cNvPr id="294" name="Organigramme : Terminateur 293">
            <a:extLst>
              <a:ext uri="{FF2B5EF4-FFF2-40B4-BE49-F238E27FC236}">
                <a16:creationId xmlns:a16="http://schemas.microsoft.com/office/drawing/2014/main" id="{DF3183B4-2CAD-4ECB-80A4-E5604C1FA2C0}"/>
              </a:ext>
            </a:extLst>
          </p:cNvPr>
          <p:cNvSpPr/>
          <p:nvPr/>
        </p:nvSpPr>
        <p:spPr>
          <a:xfrm>
            <a:off x="8739349" y="4777474"/>
            <a:ext cx="479944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4</a:t>
            </a:r>
            <a:endParaRPr lang="fr-BE" dirty="0">
              <a:latin typeface="Fjalla On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4D4DA-A856-4C67-BDCB-FC96F0C64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9" y="124942"/>
            <a:ext cx="5645608" cy="896100"/>
          </a:xfrm>
        </p:spPr>
        <p:txBody>
          <a:bodyPr/>
          <a:lstStyle/>
          <a:p>
            <a:pPr algn="l"/>
            <a:r>
              <a:rPr lang="fr-FR" sz="4800" dirty="0">
                <a:solidFill>
                  <a:schemeClr val="accent5"/>
                </a:solidFill>
              </a:rPr>
              <a:t>B</a:t>
            </a:r>
            <a:r>
              <a:rPr lang="fr-BE" sz="4800" dirty="0">
                <a:solidFill>
                  <a:schemeClr val="accent5"/>
                </a:solidFill>
              </a:rPr>
              <a:t>ut de production</a:t>
            </a:r>
          </a:p>
        </p:txBody>
      </p:sp>
      <p:sp>
        <p:nvSpPr>
          <p:cNvPr id="19" name="Organigramme : Terminateur 18">
            <a:extLst>
              <a:ext uri="{FF2B5EF4-FFF2-40B4-BE49-F238E27FC236}">
                <a16:creationId xmlns:a16="http://schemas.microsoft.com/office/drawing/2014/main" id="{D92CD275-B129-47C1-BEA7-567CB8E6A0E6}"/>
              </a:ext>
            </a:extLst>
          </p:cNvPr>
          <p:cNvSpPr/>
          <p:nvPr/>
        </p:nvSpPr>
        <p:spPr>
          <a:xfrm>
            <a:off x="8776693" y="4786453"/>
            <a:ext cx="479944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Fjalla One" panose="020B0604020202020204" charset="0"/>
              </a:rPr>
              <a:t>27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799417B-3F3D-4F87-A8F5-B3C60AC13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81" y="917617"/>
            <a:ext cx="7766222" cy="3839348"/>
          </a:xfrm>
        </p:spPr>
        <p:txBody>
          <a:bodyPr/>
          <a:lstStyle/>
          <a:p>
            <a:pPr algn="just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Avec pour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objectif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 de travailler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l’esprit critique 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chez vos élèves </a:t>
            </a:r>
          </a:p>
          <a:p>
            <a:pPr algn="just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(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postures et pratiques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E" sz="800" dirty="0">
              <a:solidFill>
                <a:schemeClr val="accent6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Avec comme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objet d’étude le complotisme et/ou une des dimensions 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pouvant faire partie de son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champ d’étude 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(une théorie du complot, la mésinformation et son business, fake news, internet, les réseaux sociaux, les biais cognitifs, les stratégies d’influence et de pouvoir au niveau international et </a:t>
            </a:r>
          </a:p>
          <a:p>
            <a:pPr algn="just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national, la méfiance dans les institutions…)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pouvant</a:t>
            </a:r>
            <a:r>
              <a:rPr lang="fr-BE" sz="1600" dirty="0">
                <a:solidFill>
                  <a:schemeClr val="accent3"/>
                </a:solidFill>
                <a:latin typeface="Avenir Next LT Pro" panose="020B0504020202020204" pitchFamily="34" charset="0"/>
              </a:rPr>
              <a:t>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l’alimenter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E" sz="800" dirty="0">
              <a:solidFill>
                <a:schemeClr val="accent6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Avec l’utilisation, entre autres, les </a:t>
            </a:r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outils et ressources 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présentés lors de la </a:t>
            </a:r>
          </a:p>
          <a:p>
            <a:pPr algn="just"/>
            <a:r>
              <a:rPr lang="fr-BE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formation</a:t>
            </a:r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BE" sz="800" dirty="0">
              <a:solidFill>
                <a:schemeClr val="accent6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fr-FR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Construire sur une affiche et sur un support numérique un scénario didactique en utilisant l’outil « moulin ». </a:t>
            </a:r>
          </a:p>
          <a:p>
            <a:pPr algn="just"/>
            <a:endParaRPr lang="fr-FR" sz="800" b="1" dirty="0">
              <a:solidFill>
                <a:schemeClr val="accent6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fr-FR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Décrivez sommairement chaque étape (courte description (et posture(s)), objectif(s), document(s) utilisé(s). </a:t>
            </a:r>
          </a:p>
          <a:p>
            <a:pPr algn="just"/>
            <a:endParaRPr lang="fr-FR" sz="800" b="1" dirty="0">
              <a:solidFill>
                <a:schemeClr val="accent3"/>
              </a:solidFill>
              <a:latin typeface="Avenir Next LT Pro" panose="020B0504020202020204" pitchFamily="34" charset="0"/>
            </a:endParaRPr>
          </a:p>
          <a:p>
            <a:pPr algn="just"/>
            <a:r>
              <a:rPr lang="fr-FR" sz="1600" b="1" dirty="0">
                <a:solidFill>
                  <a:schemeClr val="accent3"/>
                </a:solidFill>
                <a:latin typeface="Avenir Next LT Pro" panose="020B0504020202020204" pitchFamily="34" charset="0"/>
              </a:rPr>
              <a:t>Et ne pas oublier de le déposer sur…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3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6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BE" sz="1400" dirty="0">
              <a:solidFill>
                <a:schemeClr val="accent6"/>
              </a:solidFill>
            </a:endParaRPr>
          </a:p>
          <a:p>
            <a:pPr algn="l"/>
            <a:endParaRPr lang="fr-BE" sz="1400" dirty="0">
              <a:solidFill>
                <a:schemeClr val="accent6"/>
              </a:solidFill>
            </a:endParaRPr>
          </a:p>
          <a:p>
            <a:pPr algn="l"/>
            <a:endParaRPr lang="fr-BE" sz="3600" b="1" dirty="0">
              <a:solidFill>
                <a:schemeClr val="accent6"/>
              </a:solidFill>
            </a:endParaRPr>
          </a:p>
        </p:txBody>
      </p:sp>
      <p:pic>
        <p:nvPicPr>
          <p:cNvPr id="7" name="Graphique 6" descr="Flèches de chevron avec un remplissage uni">
            <a:extLst>
              <a:ext uri="{FF2B5EF4-FFF2-40B4-BE49-F238E27FC236}">
                <a16:creationId xmlns:a16="http://schemas.microsoft.com/office/drawing/2014/main" id="{2D4464D8-A333-4809-B370-87A120E1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081" y="943560"/>
            <a:ext cx="360000" cy="360000"/>
          </a:xfrm>
          <a:prstGeom prst="rect">
            <a:avLst/>
          </a:prstGeom>
        </p:spPr>
      </p:pic>
      <p:pic>
        <p:nvPicPr>
          <p:cNvPr id="14" name="Graphique 13" descr="Flèches de chevron avec un remplissage uni">
            <a:extLst>
              <a:ext uri="{FF2B5EF4-FFF2-40B4-BE49-F238E27FC236}">
                <a16:creationId xmlns:a16="http://schemas.microsoft.com/office/drawing/2014/main" id="{9F3BB83B-618F-4371-8A76-C4C64BB70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283" y="1578198"/>
            <a:ext cx="360000" cy="360000"/>
          </a:xfrm>
          <a:prstGeom prst="rect">
            <a:avLst/>
          </a:prstGeom>
        </p:spPr>
      </p:pic>
      <p:pic>
        <p:nvPicPr>
          <p:cNvPr id="15" name="Graphique 14" descr="Flèches de chevron avec un remplissage uni">
            <a:extLst>
              <a:ext uri="{FF2B5EF4-FFF2-40B4-BE49-F238E27FC236}">
                <a16:creationId xmlns:a16="http://schemas.microsoft.com/office/drawing/2014/main" id="{DC6B22D7-41A1-420B-9C02-2D50368B2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081" y="2909313"/>
            <a:ext cx="360000" cy="360000"/>
          </a:xfrm>
          <a:prstGeom prst="rect">
            <a:avLst/>
          </a:prstGeom>
        </p:spPr>
      </p:pic>
      <p:pic>
        <p:nvPicPr>
          <p:cNvPr id="16" name="Graphique 15" descr="Flèches de chevron avec un remplissage uni">
            <a:extLst>
              <a:ext uri="{FF2B5EF4-FFF2-40B4-BE49-F238E27FC236}">
                <a16:creationId xmlns:a16="http://schemas.microsoft.com/office/drawing/2014/main" id="{98B295E7-7306-4CBF-85D6-D6EA0674D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283" y="3523425"/>
            <a:ext cx="360000" cy="360000"/>
          </a:xfrm>
          <a:prstGeom prst="rect">
            <a:avLst/>
          </a:prstGeom>
        </p:spPr>
      </p:pic>
      <p:pic>
        <p:nvPicPr>
          <p:cNvPr id="10" name="Graphique 9" descr="Flèches de chevron avec un remplissage uni">
            <a:extLst>
              <a:ext uri="{FF2B5EF4-FFF2-40B4-BE49-F238E27FC236}">
                <a16:creationId xmlns:a16="http://schemas.microsoft.com/office/drawing/2014/main" id="{B5C4EFB9-3193-4FD0-B0E2-1178877D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081" y="4137537"/>
            <a:ext cx="360000" cy="360000"/>
          </a:xfrm>
          <a:prstGeom prst="rect">
            <a:avLst/>
          </a:prstGeom>
        </p:spPr>
      </p:pic>
      <p:pic>
        <p:nvPicPr>
          <p:cNvPr id="11" name="Graphique 10" descr="Flèches de chevron avec un remplissage uni">
            <a:extLst>
              <a:ext uri="{FF2B5EF4-FFF2-40B4-BE49-F238E27FC236}">
                <a16:creationId xmlns:a16="http://schemas.microsoft.com/office/drawing/2014/main" id="{6B24292D-1C33-4E13-B059-18806162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283" y="474520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507254CC-3E2F-4C81-9061-50352FAC4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 bwMode="auto">
          <a:xfrm>
            <a:off x="2250711" y="1507524"/>
            <a:ext cx="6893288" cy="36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F4D4DA-A856-4C67-BDCB-FC96F0C64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9" y="124942"/>
            <a:ext cx="5645608" cy="896100"/>
          </a:xfrm>
        </p:spPr>
        <p:txBody>
          <a:bodyPr/>
          <a:lstStyle/>
          <a:p>
            <a:pPr algn="l"/>
            <a:r>
              <a:rPr lang="fr-BE" sz="4800" dirty="0">
                <a:solidFill>
                  <a:schemeClr val="accent5"/>
                </a:solidFill>
              </a:rPr>
              <a:t>Concevoir un scénario </a:t>
            </a:r>
          </a:p>
        </p:txBody>
      </p:sp>
      <p:sp>
        <p:nvSpPr>
          <p:cNvPr id="19" name="Organigramme : Terminateur 18">
            <a:extLst>
              <a:ext uri="{FF2B5EF4-FFF2-40B4-BE49-F238E27FC236}">
                <a16:creationId xmlns:a16="http://schemas.microsoft.com/office/drawing/2014/main" id="{D92CD275-B129-47C1-BEA7-567CB8E6A0E6}"/>
              </a:ext>
            </a:extLst>
          </p:cNvPr>
          <p:cNvSpPr/>
          <p:nvPr/>
        </p:nvSpPr>
        <p:spPr>
          <a:xfrm>
            <a:off x="8776693" y="4786453"/>
            <a:ext cx="479944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latin typeface="Fjalla One" panose="020B0604020202020204" charset="0"/>
              </a:rPr>
              <a:t>26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4E79C914-6871-472F-A2B9-2EC33299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77" y="858353"/>
            <a:ext cx="7811780" cy="1429157"/>
          </a:xfrm>
        </p:spPr>
        <p:txBody>
          <a:bodyPr/>
          <a:lstStyle/>
          <a:p>
            <a:pPr algn="l"/>
            <a:r>
              <a:rPr lang="fr-BE" sz="1600" dirty="0">
                <a:solidFill>
                  <a:schemeClr val="accent6"/>
                </a:solidFill>
                <a:latin typeface="Avenir Next LT Pro" panose="020B0504020202020204" pitchFamily="34" charset="0"/>
              </a:rPr>
              <a:t>Choisir un cours et réaliser ou adapter une séquence de votre choix à partir de l’outil « tout fait savoir au bon moulin didactique ». </a:t>
            </a:r>
          </a:p>
          <a:p>
            <a:pPr algn="l"/>
            <a:endParaRPr lang="fr-BE" sz="1600" dirty="0">
              <a:solidFill>
                <a:schemeClr val="accent6"/>
              </a:solidFill>
              <a:latin typeface="Avenir Next LT Pro" panose="020B0504020202020204" pitchFamily="34" charset="0"/>
            </a:endParaRPr>
          </a:p>
          <a:p>
            <a:pPr algn="l"/>
            <a:endParaRPr lang="fr-BE" sz="600" b="1" dirty="0">
              <a:solidFill>
                <a:schemeClr val="accent6"/>
              </a:solidFill>
            </a:endParaRPr>
          </a:p>
          <a:p>
            <a:pPr algn="l"/>
            <a:r>
              <a:rPr lang="fr-BE" sz="1600" b="1" dirty="0">
                <a:solidFill>
                  <a:schemeClr val="accent6"/>
                </a:solidFill>
              </a:rPr>
              <a:t>Exemple pour un cours </a:t>
            </a:r>
          </a:p>
          <a:p>
            <a:pPr algn="l"/>
            <a:r>
              <a:rPr lang="fr-BE" sz="1600" b="1" dirty="0">
                <a:solidFill>
                  <a:schemeClr val="accent6"/>
                </a:solidFill>
              </a:rPr>
              <a:t>d’éveil destiné à des </a:t>
            </a:r>
          </a:p>
          <a:p>
            <a:pPr algn="l"/>
            <a:r>
              <a:rPr lang="fr-BE" sz="1600" b="1" dirty="0">
                <a:solidFill>
                  <a:schemeClr val="accent6"/>
                </a:solidFill>
              </a:rPr>
              <a:t>premières primaires…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dirty="0">
              <a:solidFill>
                <a:schemeClr val="accent6"/>
              </a:solidFill>
            </a:endParaRPr>
          </a:p>
          <a:p>
            <a:pPr algn="l"/>
            <a:endParaRPr lang="fr-BE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CB1522AD-FC32-40FA-9DA6-F8A029307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35" b="5185"/>
          <a:stretch/>
        </p:blipFill>
        <p:spPr>
          <a:xfrm>
            <a:off x="1146109" y="795365"/>
            <a:ext cx="7021401" cy="3945083"/>
          </a:xfrm>
          <a:prstGeom prst="roundRect">
            <a:avLst>
              <a:gd name="adj" fmla="val 5672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Google Shape;1890;p36">
            <a:extLst>
              <a:ext uri="{FF2B5EF4-FFF2-40B4-BE49-F238E27FC236}">
                <a16:creationId xmlns:a16="http://schemas.microsoft.com/office/drawing/2014/main" id="{9C3D6DFF-75A6-4AA1-8A44-23478B772971}"/>
              </a:ext>
            </a:extLst>
          </p:cNvPr>
          <p:cNvSpPr txBox="1">
            <a:spLocks/>
          </p:cNvSpPr>
          <p:nvPr/>
        </p:nvSpPr>
        <p:spPr>
          <a:xfrm>
            <a:off x="2204469" y="219365"/>
            <a:ext cx="473506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800" dirty="0">
                <a:latin typeface="Fjalla One" panose="020B0604020202020204" charset="0"/>
              </a:rPr>
              <a:t>La communauté du Complot</a:t>
            </a:r>
          </a:p>
        </p:txBody>
      </p:sp>
      <p:pic>
        <p:nvPicPr>
          <p:cNvPr id="1028" name="Picture 4" descr="Applications et services pédagogiques">
            <a:extLst>
              <a:ext uri="{FF2B5EF4-FFF2-40B4-BE49-F238E27FC236}">
                <a16:creationId xmlns:a16="http://schemas.microsoft.com/office/drawing/2014/main" id="{376CF178-B007-4679-BE17-BCED679DE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4" b="30110"/>
          <a:stretch/>
        </p:blipFill>
        <p:spPr bwMode="auto">
          <a:xfrm>
            <a:off x="7546932" y="0"/>
            <a:ext cx="1653827" cy="6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rganigramme : Terminateur 10">
            <a:extLst>
              <a:ext uri="{FF2B5EF4-FFF2-40B4-BE49-F238E27FC236}">
                <a16:creationId xmlns:a16="http://schemas.microsoft.com/office/drawing/2014/main" id="{999E8545-6D34-4852-ACE4-4A159073444B}"/>
              </a:ext>
            </a:extLst>
          </p:cNvPr>
          <p:cNvSpPr/>
          <p:nvPr/>
        </p:nvSpPr>
        <p:spPr>
          <a:xfrm>
            <a:off x="8787702" y="4740448"/>
            <a:ext cx="479944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5</a:t>
            </a:r>
            <a:endParaRPr lang="fr-BE" dirty="0">
              <a:latin typeface="Fjalla One" panose="020B060402020202020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F12A933-2AF0-453A-934E-16CAC56D0E5E}"/>
              </a:ext>
            </a:extLst>
          </p:cNvPr>
          <p:cNvSpPr/>
          <p:nvPr/>
        </p:nvSpPr>
        <p:spPr>
          <a:xfrm>
            <a:off x="6601909" y="2372366"/>
            <a:ext cx="2185793" cy="2630466"/>
          </a:xfrm>
          <a:prstGeom prst="roundRect">
            <a:avLst>
              <a:gd name="adj" fmla="val 114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endParaRPr lang="fr-BE" dirty="0"/>
          </a:p>
          <a:p>
            <a:pPr algn="ctr"/>
            <a:r>
              <a:rPr lang="fr-BE" sz="3600" dirty="0">
                <a:latin typeface="Brush Script MT" panose="03060802040406070304" pitchFamily="66" charset="0"/>
              </a:rPr>
              <a:t>Scan me !</a:t>
            </a:r>
          </a:p>
        </p:txBody>
      </p:sp>
      <p:pic>
        <p:nvPicPr>
          <p:cNvPr id="3074" name="Picture 2" descr="Scan me!">
            <a:extLst>
              <a:ext uri="{FF2B5EF4-FFF2-40B4-BE49-F238E27FC236}">
                <a16:creationId xmlns:a16="http://schemas.microsoft.com/office/drawing/2014/main" id="{3A5A358B-2FCD-42F9-AA6B-C61127F9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4" y="2529762"/>
            <a:ext cx="1910533" cy="19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2BAFBF-1DCF-4650-B08F-9FA52DAE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90" y="1863430"/>
            <a:ext cx="3350075" cy="335007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CECF546-480B-4DE9-B9BB-E18DFB61E8DD}"/>
              </a:ext>
            </a:extLst>
          </p:cNvPr>
          <p:cNvSpPr txBox="1">
            <a:spLocks/>
          </p:cNvSpPr>
          <p:nvPr/>
        </p:nvSpPr>
        <p:spPr>
          <a:xfrm>
            <a:off x="592137" y="263157"/>
            <a:ext cx="4527439" cy="844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36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fr-BE" sz="3600" dirty="0">
                <a:solidFill>
                  <a:schemeClr val="accent5"/>
                </a:solidFill>
                <a:latin typeface="Arial Black" panose="020B0A04020102020204" pitchFamily="34" charset="0"/>
              </a:rPr>
              <a:t>     </a:t>
            </a:r>
            <a:r>
              <a:rPr lang="fr-BE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Problématisons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137F8B-3CCB-49D4-B2FC-BBBA9BE01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203"/>
          <a:stretch/>
        </p:blipFill>
        <p:spPr>
          <a:xfrm>
            <a:off x="4577529" y="186710"/>
            <a:ext cx="573945" cy="98763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4CA5DAA8-16EF-4330-A131-6A54C0EA4A85}"/>
              </a:ext>
            </a:extLst>
          </p:cNvPr>
          <p:cNvGrpSpPr/>
          <p:nvPr/>
        </p:nvGrpSpPr>
        <p:grpSpPr>
          <a:xfrm>
            <a:off x="189973" y="1286218"/>
            <a:ext cx="886937" cy="756000"/>
            <a:chOff x="794479" y="3163374"/>
            <a:chExt cx="886937" cy="7560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7770DC-67D1-4CA3-85AA-6F8D2BC9A2AB}"/>
                </a:ext>
              </a:extLst>
            </p:cNvPr>
            <p:cNvSpPr/>
            <p:nvPr/>
          </p:nvSpPr>
          <p:spPr>
            <a:xfrm>
              <a:off x="859948" y="3163374"/>
              <a:ext cx="756000" cy="75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8572FFF-7764-472D-9BF4-01D843286779}"/>
                </a:ext>
              </a:extLst>
            </p:cNvPr>
            <p:cNvSpPr/>
            <p:nvPr/>
          </p:nvSpPr>
          <p:spPr>
            <a:xfrm rot="20261315">
              <a:off x="794479" y="3415095"/>
              <a:ext cx="886937" cy="252560"/>
            </a:xfrm>
            <a:prstGeom prst="roundRect">
              <a:avLst>
                <a:gd name="adj" fmla="val 17905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>
                  <a:latin typeface="Arial Black" panose="020B0A04020102020204" pitchFamily="34" charset="0"/>
                </a:rPr>
                <a:t>Eclairage</a:t>
              </a:r>
            </a:p>
          </p:txBody>
        </p:sp>
      </p:grpSp>
      <p:sp>
        <p:nvSpPr>
          <p:cNvPr id="20" name="Organigramme : Terminateur 19">
            <a:extLst>
              <a:ext uri="{FF2B5EF4-FFF2-40B4-BE49-F238E27FC236}">
                <a16:creationId xmlns:a16="http://schemas.microsoft.com/office/drawing/2014/main" id="{70B7CF57-98E0-4A2F-97E6-F18CB4EB2D20}"/>
              </a:ext>
            </a:extLst>
          </p:cNvPr>
          <p:cNvSpPr/>
          <p:nvPr/>
        </p:nvSpPr>
        <p:spPr>
          <a:xfrm>
            <a:off x="8805464" y="4777473"/>
            <a:ext cx="451425" cy="277501"/>
          </a:xfrm>
          <a:prstGeom prst="flowChartTerminator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Fjalla One" panose="020B0604020202020204" charset="0"/>
              </a:rPr>
              <a:t>6</a:t>
            </a:r>
            <a:endParaRPr lang="fr-BE" dirty="0">
              <a:latin typeface="Fjalla One" panose="020B060402020202020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3FC31DF-2D17-476D-966B-3622BEB47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EEDD"/>
              </a:clrFrom>
              <a:clrTo>
                <a:srgbClr val="FDEEDD">
                  <a:alpha val="0"/>
                </a:srgbClr>
              </a:clrTo>
            </a:clrChange>
          </a:blip>
          <a:srcRect l="3907" t="3360" r="2066" b="3813"/>
          <a:stretch/>
        </p:blipFill>
        <p:spPr>
          <a:xfrm>
            <a:off x="22281" y="-27829"/>
            <a:ext cx="1222323" cy="1202177"/>
          </a:xfrm>
          <a:prstGeom prst="ellipse">
            <a:avLst/>
          </a:prstGeom>
        </p:spPr>
      </p:pic>
      <p:pic>
        <p:nvPicPr>
          <p:cNvPr id="14" name="Graphique 13" descr="Guillemet ouvert avec un remplissage uni">
            <a:extLst>
              <a:ext uri="{FF2B5EF4-FFF2-40B4-BE49-F238E27FC236}">
                <a16:creationId xmlns:a16="http://schemas.microsoft.com/office/drawing/2014/main" id="{54BCA857-E7F0-40AD-A7B2-3F4ABB543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4604" y="1743127"/>
            <a:ext cx="360000" cy="360000"/>
          </a:xfrm>
          <a:prstGeom prst="rect">
            <a:avLst/>
          </a:prstGeom>
        </p:spPr>
      </p:pic>
      <p:pic>
        <p:nvPicPr>
          <p:cNvPr id="22" name="Graphique 21" descr="Guillemet ouvert avec un remplissage uni">
            <a:extLst>
              <a:ext uri="{FF2B5EF4-FFF2-40B4-BE49-F238E27FC236}">
                <a16:creationId xmlns:a16="http://schemas.microsoft.com/office/drawing/2014/main" id="{FC3B05B3-447D-4D7A-9970-476D1ECC4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443037" y="2473682"/>
            <a:ext cx="360000" cy="360000"/>
          </a:xfrm>
          <a:prstGeom prst="rect">
            <a:avLst/>
          </a:prstGeom>
        </p:spPr>
      </p:pic>
      <p:sp>
        <p:nvSpPr>
          <p:cNvPr id="16" name="Google Shape;2330;p44">
            <a:extLst>
              <a:ext uri="{FF2B5EF4-FFF2-40B4-BE49-F238E27FC236}">
                <a16:creationId xmlns:a16="http://schemas.microsoft.com/office/drawing/2014/main" id="{40AF650D-6AEB-4BC4-8D37-F1AC0B99D4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96690" y="1286219"/>
            <a:ext cx="6207847" cy="1787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tx1"/>
                </a:solidFill>
                <a:latin typeface="Fjalla One" panose="020B0604020202020204" charset="0"/>
                <a:sym typeface="Barlow Semi Condensed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  <a:sym typeface="Barlow Semi Condensed"/>
              </a:rPr>
              <a:t>Petit rappel issu de l’outil « Tout fait savoir au bon moulin didactique »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Barlow Semi Condensed"/>
            </a:endParaRP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</a:t>
            </a: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C’est expliciter ce qui fait </a:t>
            </a:r>
            <a:r>
              <a:rPr lang="fr-FR" sz="1300" b="1" dirty="0">
                <a:solidFill>
                  <a:schemeClr val="accent3"/>
                </a:solidFill>
                <a:latin typeface="Fjalla One" panose="020B0604020202020204" charset="0"/>
                <a:ea typeface="Roboto" panose="02000000000000000000" pitchFamily="2" charset="0"/>
              </a:rPr>
              <a:t>problème</a:t>
            </a: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 et à qui. Problématiser, c’est accepter la </a:t>
            </a:r>
            <a:r>
              <a:rPr lang="fr-FR" sz="1300" b="1" dirty="0">
                <a:solidFill>
                  <a:schemeClr val="accent3"/>
                </a:solidFill>
                <a:latin typeface="Fjalla One" panose="020B0604020202020204" charset="0"/>
                <a:ea typeface="Roboto" panose="02000000000000000000" pitchFamily="2" charset="0"/>
              </a:rPr>
              <a:t>conflictualité</a:t>
            </a: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 de la vie, </a:t>
            </a:r>
            <a:r>
              <a:rPr lang="fr-FR" sz="1300" b="1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l’</a:t>
            </a:r>
            <a:r>
              <a:rPr lang="fr-FR" sz="1300" b="1" dirty="0">
                <a:solidFill>
                  <a:schemeClr val="accent3"/>
                </a:solidFill>
                <a:latin typeface="Fjalla One" panose="020B0604020202020204" charset="0"/>
                <a:ea typeface="Roboto" panose="02000000000000000000" pitchFamily="2" charset="0"/>
              </a:rPr>
              <a:t>incertitude</a:t>
            </a: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 du savoir et l’indétermination de l’avenir. En classe, 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il s’agira d’orienter le problème, en donnant une perspective  théorique à la question 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de départ. C’est </a:t>
            </a:r>
            <a:r>
              <a:rPr lang="fr-FR" sz="1300" b="1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l’</a:t>
            </a:r>
            <a:r>
              <a:rPr lang="fr-FR" sz="1300" b="1" dirty="0">
                <a:solidFill>
                  <a:schemeClr val="accent3"/>
                </a:solidFill>
                <a:latin typeface="Fjalla One" panose="020B0604020202020204" charset="0"/>
                <a:ea typeface="Roboto" panose="02000000000000000000" pitchFamily="2" charset="0"/>
              </a:rPr>
              <a:t>angle</a:t>
            </a:r>
            <a:r>
              <a:rPr lang="fr-FR" sz="1300" dirty="0">
                <a:solidFill>
                  <a:schemeClr val="tx1"/>
                </a:solidFill>
                <a:latin typeface="Fjalla One" panose="020B0604020202020204" charset="0"/>
                <a:ea typeface="Roboto" panose="02000000000000000000" pitchFamily="2" charset="0"/>
              </a:rPr>
              <a:t> sous lequel le phénomène va être étudié</a:t>
            </a:r>
            <a:r>
              <a:rPr lang="fr-FR" sz="13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        </a:t>
            </a:r>
            <a:r>
              <a:rPr lang="fr-FR" sz="11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(p.63)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solidFill>
                <a:schemeClr val="tx1"/>
              </a:solidFill>
              <a:latin typeface="Fjalla One" panose="020B0604020202020204" charset="0"/>
              <a:sym typeface="Barlow Semi Condense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200" b="1" dirty="0">
              <a:solidFill>
                <a:schemeClr val="accent3"/>
              </a:solidFill>
              <a:latin typeface="Fjalla One" panose="020B0604020202020204" charset="0"/>
              <a:sym typeface="Barlow Semi Condense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200" b="1" dirty="0">
              <a:solidFill>
                <a:schemeClr val="accent3"/>
              </a:solidFill>
              <a:latin typeface="Fjalla One" panose="020B0604020202020204" charset="0"/>
              <a:sym typeface="Barlow Semi Condensed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200" b="1" dirty="0">
              <a:solidFill>
                <a:schemeClr val="accent3"/>
              </a:solidFill>
              <a:latin typeface="Fjalla One" panose="020B0604020202020204" charset="0"/>
              <a:sym typeface="Barlow Semi Condensed"/>
            </a:endParaRPr>
          </a:p>
        </p:txBody>
      </p:sp>
      <p:pic>
        <p:nvPicPr>
          <p:cNvPr id="24" name="Graphique 23" descr="Flèche : droite avec un remplissage uni">
            <a:extLst>
              <a:ext uri="{FF2B5EF4-FFF2-40B4-BE49-F238E27FC236}">
                <a16:creationId xmlns:a16="http://schemas.microsoft.com/office/drawing/2014/main" id="{B16D40DF-06DC-4428-BF34-84B50B445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271463" y="3070468"/>
            <a:ext cx="468000" cy="468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E6D274B-8EBC-49CB-8952-2F61F8421C40}"/>
              </a:ext>
            </a:extLst>
          </p:cNvPr>
          <p:cNvSpPr txBox="1"/>
          <p:nvPr/>
        </p:nvSpPr>
        <p:spPr>
          <a:xfrm>
            <a:off x="1739463" y="3140908"/>
            <a:ext cx="4493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Dans une séquence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, tous les parcours sont possibles.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Pour une séquence qui allie questionnement et problématisation, on pourrait la présenter par le schéma à la slide suivante.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schemeClr val="tx1"/>
              </a:solidFill>
              <a:latin typeface="Avenir Next LT Pro Light" panose="020B0304020202020204" pitchFamily="34" charset="0"/>
              <a:ea typeface="Roboto" panose="02000000000000000000" pitchFamily="2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Pour organiser cette formation </a:t>
            </a:r>
            <a:r>
              <a:rPr lang="fr-FR" sz="1400" dirty="0">
                <a:solidFill>
                  <a:schemeClr val="tx1"/>
                </a:solidFill>
                <a:latin typeface="Avenir Next LT Pro Light" panose="020B0304020202020204" pitchFamily="34" charset="0"/>
                <a:ea typeface="Roboto" panose="02000000000000000000" pitchFamily="2" charset="0"/>
              </a:rPr>
              <a:t>et pour plus de cohérence, nous nous sommes imposés de suivre cette démarche…</a:t>
            </a:r>
          </a:p>
        </p:txBody>
      </p:sp>
      <p:pic>
        <p:nvPicPr>
          <p:cNvPr id="27" name="Graphique 26" descr="Flèche : droite avec un remplissage uni">
            <a:extLst>
              <a:ext uri="{FF2B5EF4-FFF2-40B4-BE49-F238E27FC236}">
                <a16:creationId xmlns:a16="http://schemas.microsoft.com/office/drawing/2014/main" id="{1608C012-774F-4B83-A673-F0D5C247B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271463" y="41267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7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Pacte pour un Enseignement d'Excellence">
      <a:dk1>
        <a:srgbClr val="133548"/>
      </a:dk1>
      <a:lt1>
        <a:sysClr val="window" lastClr="FFFFFF"/>
      </a:lt1>
      <a:dk2>
        <a:srgbClr val="133548"/>
      </a:dk2>
      <a:lt2>
        <a:srgbClr val="FFFFFF"/>
      </a:lt2>
      <a:accent1>
        <a:srgbClr val="F7AB54"/>
      </a:accent1>
      <a:accent2>
        <a:srgbClr val="656A59"/>
      </a:accent2>
      <a:accent3>
        <a:srgbClr val="198488"/>
      </a:accent3>
      <a:accent4>
        <a:srgbClr val="6EAC7D"/>
      </a:accent4>
      <a:accent5>
        <a:srgbClr val="DD6642"/>
      </a:accent5>
      <a:accent6>
        <a:srgbClr val="22595A"/>
      </a:accent6>
      <a:hlink>
        <a:srgbClr val="198488"/>
      </a:hlink>
      <a:folHlink>
        <a:srgbClr val="2259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4F67001864C4D88102775D7563E4D" ma:contentTypeVersion="8" ma:contentTypeDescription="Crée un document." ma:contentTypeScope="" ma:versionID="386d55e8305c3a090701934902e31877">
  <xsd:schema xmlns:xsd="http://www.w3.org/2001/XMLSchema" xmlns:xs="http://www.w3.org/2001/XMLSchema" xmlns:p="http://schemas.microsoft.com/office/2006/metadata/properties" xmlns:ns2="3366e5e2-7b9b-451c-96f6-7654dc192e69" targetNamespace="http://schemas.microsoft.com/office/2006/metadata/properties" ma:root="true" ma:fieldsID="5d908bf9b20f18d7d5143c24ad650487" ns2:_="">
    <xsd:import namespace="3366e5e2-7b9b-451c-96f6-7654dc192e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e5e2-7b9b-451c-96f6-7654dc192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28C9B-CC7E-4549-9709-5F0CFA0906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F56AA1-2BD8-49BC-9120-10C64BE47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CF747A-CA1E-4881-84B5-D586E7944B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e5e2-7b9b-451c-96f6-7654dc192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846</Words>
  <Application>Microsoft Macintosh PowerPoint</Application>
  <PresentationFormat>Affichage à l'écran (16:9)</PresentationFormat>
  <Paragraphs>157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Fjalla One</vt:lpstr>
      <vt:lpstr>Roboto</vt:lpstr>
      <vt:lpstr>Avenir Next LT Pro</vt:lpstr>
      <vt:lpstr>Open Sans</vt:lpstr>
      <vt:lpstr>Barlow Semi Condensed Medium</vt:lpstr>
      <vt:lpstr>Barlow Semi Condensed</vt:lpstr>
      <vt:lpstr>Avenir Next LT Pro Light</vt:lpstr>
      <vt:lpstr>Lato Light</vt:lpstr>
      <vt:lpstr>Arial Black</vt:lpstr>
      <vt:lpstr>Wingdings</vt:lpstr>
      <vt:lpstr>Brush Script MT</vt:lpstr>
      <vt:lpstr>Fira Sans Extra Condensed</vt:lpstr>
      <vt:lpstr>Arial</vt:lpstr>
      <vt:lpstr>Technology Consulting by Slidesgo</vt:lpstr>
      <vt:lpstr>Complotisme, Sans l’ombre d’un doute ? </vt:lpstr>
      <vt:lpstr>Présentation PowerPoint</vt:lpstr>
      <vt:lpstr>Présentation PowerPoint</vt:lpstr>
      <vt:lpstr>Présentation PowerPoint</vt:lpstr>
      <vt:lpstr>Présentation PowerPoint</vt:lpstr>
      <vt:lpstr>But de production</vt:lpstr>
      <vt:lpstr>Concevoir un scénario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DESCAMPS</dc:creator>
  <cp:lastModifiedBy>F. Budo</cp:lastModifiedBy>
  <cp:revision>66</cp:revision>
  <dcterms:modified xsi:type="dcterms:W3CDTF">2022-02-16T13:42:06Z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0x0101004914F67001864C4D88102775D7563E4D</vt:lpwstr>
  </property>
</Properties>
</file>